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6" r:id="rId5"/>
    <p:sldId id="283" r:id="rId6"/>
    <p:sldId id="259" r:id="rId7"/>
    <p:sldId id="270" r:id="rId8"/>
    <p:sldId id="277" r:id="rId9"/>
    <p:sldId id="261" r:id="rId10"/>
    <p:sldId id="262" r:id="rId11"/>
    <p:sldId id="269" r:id="rId12"/>
    <p:sldId id="263" r:id="rId13"/>
    <p:sldId id="264" r:id="rId14"/>
    <p:sldId id="274" r:id="rId15"/>
    <p:sldId id="267" r:id="rId16"/>
    <p:sldId id="265" r:id="rId17"/>
    <p:sldId id="284" r:id="rId18"/>
    <p:sldId id="282" r:id="rId19"/>
    <p:sldId id="278" r:id="rId20"/>
    <p:sldId id="258" r:id="rId21"/>
    <p:sldId id="28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21B"/>
    <a:srgbClr val="12203A"/>
    <a:srgbClr val="284C92"/>
    <a:srgbClr val="294983"/>
    <a:srgbClr val="60228E"/>
    <a:srgbClr val="FF0D0D"/>
    <a:srgbClr val="007774"/>
    <a:srgbClr val="009999"/>
    <a:srgbClr val="C00000"/>
    <a:srgbClr val="556A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E0E579-EC7E-E7E3-2EC7-C309685B819E}" v="157" dt="2021-02-14T11:07:09.1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22" autoAdjust="0"/>
    <p:restoredTop sz="94660"/>
  </p:normalViewPr>
  <p:slideViewPr>
    <p:cSldViewPr snapToGrid="0">
      <p:cViewPr varScale="1">
        <p:scale>
          <a:sx n="88" d="100"/>
          <a:sy n="88" d="100"/>
        </p:scale>
        <p:origin x="462" y="96"/>
      </p:cViewPr>
      <p:guideLst>
        <p:guide orient="horz" pos="2136"/>
        <p:guide pos="3816"/>
      </p:guideLst>
    </p:cSldViewPr>
  </p:slideViewPr>
  <p:notesTextViewPr>
    <p:cViewPr>
      <p:scale>
        <a:sx n="1" d="1"/>
        <a:sy n="1" d="1"/>
      </p:scale>
      <p:origin x="0" y="0"/>
    </p:cViewPr>
  </p:notesText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B72EE-4FBE-4675-82BA-E296494A2F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344D61-848B-4B13-8FE5-6144DD5DA6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F3B8F9-4C26-413D-BC3B-63BFB82DF16A}"/>
              </a:ext>
            </a:extLst>
          </p:cNvPr>
          <p:cNvSpPr>
            <a:spLocks noGrp="1"/>
          </p:cNvSpPr>
          <p:nvPr>
            <p:ph type="dt" sz="half" idx="10"/>
          </p:nvPr>
        </p:nvSpPr>
        <p:spPr/>
        <p:txBody>
          <a:bodyPr/>
          <a:lstStyle/>
          <a:p>
            <a:fld id="{9A02E4A8-7DEE-4822-981C-571C8D3CE60D}" type="datetimeFigureOut">
              <a:rPr lang="en-US" smtClean="0"/>
              <a:t>2/22/2021</a:t>
            </a:fld>
            <a:endParaRPr lang="en-US"/>
          </a:p>
        </p:txBody>
      </p:sp>
      <p:sp>
        <p:nvSpPr>
          <p:cNvPr id="5" name="Footer Placeholder 4">
            <a:extLst>
              <a:ext uri="{FF2B5EF4-FFF2-40B4-BE49-F238E27FC236}">
                <a16:creationId xmlns:a16="http://schemas.microsoft.com/office/drawing/2014/main" id="{04ABDFDF-D0FC-48C1-81B0-0CCA427DA2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6F52DE-BC8E-4BB9-B85C-B01A1C964163}"/>
              </a:ext>
            </a:extLst>
          </p:cNvPr>
          <p:cNvSpPr>
            <a:spLocks noGrp="1"/>
          </p:cNvSpPr>
          <p:nvPr>
            <p:ph type="sldNum" sz="quarter" idx="12"/>
          </p:nvPr>
        </p:nvSpPr>
        <p:spPr/>
        <p:txBody>
          <a:bodyPr/>
          <a:lstStyle/>
          <a:p>
            <a:fld id="{AA5844B8-70B4-49B5-8236-6A1B825566EC}" type="slidenum">
              <a:rPr lang="en-US" smtClean="0"/>
              <a:t>‹#›</a:t>
            </a:fld>
            <a:endParaRPr lang="en-US"/>
          </a:p>
        </p:txBody>
      </p:sp>
    </p:spTree>
    <p:extLst>
      <p:ext uri="{BB962C8B-B14F-4D97-AF65-F5344CB8AC3E}">
        <p14:creationId xmlns:p14="http://schemas.microsoft.com/office/powerpoint/2010/main" val="181314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8FA79-4B51-432C-AA56-90B51A0B84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F22C38-AE44-45B0-A826-7319BC31E2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CD5C52-4E73-4DD2-8880-E0A6FE4340A7}"/>
              </a:ext>
            </a:extLst>
          </p:cNvPr>
          <p:cNvSpPr>
            <a:spLocks noGrp="1"/>
          </p:cNvSpPr>
          <p:nvPr>
            <p:ph type="dt" sz="half" idx="10"/>
          </p:nvPr>
        </p:nvSpPr>
        <p:spPr/>
        <p:txBody>
          <a:bodyPr/>
          <a:lstStyle/>
          <a:p>
            <a:fld id="{9A02E4A8-7DEE-4822-981C-571C8D3CE60D}" type="datetimeFigureOut">
              <a:rPr lang="en-US" smtClean="0"/>
              <a:t>2/22/2021</a:t>
            </a:fld>
            <a:endParaRPr lang="en-US"/>
          </a:p>
        </p:txBody>
      </p:sp>
      <p:sp>
        <p:nvSpPr>
          <p:cNvPr id="5" name="Footer Placeholder 4">
            <a:extLst>
              <a:ext uri="{FF2B5EF4-FFF2-40B4-BE49-F238E27FC236}">
                <a16:creationId xmlns:a16="http://schemas.microsoft.com/office/drawing/2014/main" id="{8159D4E1-9A6D-4726-83F0-F26C2A7C17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4AAA4-9295-450A-8467-3CF291A81AF3}"/>
              </a:ext>
            </a:extLst>
          </p:cNvPr>
          <p:cNvSpPr>
            <a:spLocks noGrp="1"/>
          </p:cNvSpPr>
          <p:nvPr>
            <p:ph type="sldNum" sz="quarter" idx="12"/>
          </p:nvPr>
        </p:nvSpPr>
        <p:spPr/>
        <p:txBody>
          <a:bodyPr/>
          <a:lstStyle/>
          <a:p>
            <a:fld id="{AA5844B8-70B4-49B5-8236-6A1B825566EC}" type="slidenum">
              <a:rPr lang="en-US" smtClean="0"/>
              <a:t>‹#›</a:t>
            </a:fld>
            <a:endParaRPr lang="en-US"/>
          </a:p>
        </p:txBody>
      </p:sp>
    </p:spTree>
    <p:extLst>
      <p:ext uri="{BB962C8B-B14F-4D97-AF65-F5344CB8AC3E}">
        <p14:creationId xmlns:p14="http://schemas.microsoft.com/office/powerpoint/2010/main" val="976054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1CAB35-E264-4BC9-888F-6500971B80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DFB038-D4A7-45ED-A852-61EB12BE05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34121-9627-41C9-84FA-9ED5F0242DB6}"/>
              </a:ext>
            </a:extLst>
          </p:cNvPr>
          <p:cNvSpPr>
            <a:spLocks noGrp="1"/>
          </p:cNvSpPr>
          <p:nvPr>
            <p:ph type="dt" sz="half" idx="10"/>
          </p:nvPr>
        </p:nvSpPr>
        <p:spPr/>
        <p:txBody>
          <a:bodyPr/>
          <a:lstStyle/>
          <a:p>
            <a:fld id="{9A02E4A8-7DEE-4822-981C-571C8D3CE60D}" type="datetimeFigureOut">
              <a:rPr lang="en-US" smtClean="0"/>
              <a:t>2/22/2021</a:t>
            </a:fld>
            <a:endParaRPr lang="en-US"/>
          </a:p>
        </p:txBody>
      </p:sp>
      <p:sp>
        <p:nvSpPr>
          <p:cNvPr id="5" name="Footer Placeholder 4">
            <a:extLst>
              <a:ext uri="{FF2B5EF4-FFF2-40B4-BE49-F238E27FC236}">
                <a16:creationId xmlns:a16="http://schemas.microsoft.com/office/drawing/2014/main" id="{BC96CB9C-4922-452B-BE30-2411A28E5E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EC4FEF-D67F-43F4-96FF-530BA09A4EBF}"/>
              </a:ext>
            </a:extLst>
          </p:cNvPr>
          <p:cNvSpPr>
            <a:spLocks noGrp="1"/>
          </p:cNvSpPr>
          <p:nvPr>
            <p:ph type="sldNum" sz="quarter" idx="12"/>
          </p:nvPr>
        </p:nvSpPr>
        <p:spPr/>
        <p:txBody>
          <a:bodyPr/>
          <a:lstStyle/>
          <a:p>
            <a:fld id="{AA5844B8-70B4-49B5-8236-6A1B825566EC}" type="slidenum">
              <a:rPr lang="en-US" smtClean="0"/>
              <a:t>‹#›</a:t>
            </a:fld>
            <a:endParaRPr lang="en-US"/>
          </a:p>
        </p:txBody>
      </p:sp>
    </p:spTree>
    <p:extLst>
      <p:ext uri="{BB962C8B-B14F-4D97-AF65-F5344CB8AC3E}">
        <p14:creationId xmlns:p14="http://schemas.microsoft.com/office/powerpoint/2010/main" val="1196981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CBB32-C9A7-4F66-8922-D0C4D0F1C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ECDCFA-93F5-4933-9801-272B5E14E9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17FAF8-4E51-4B67-9C44-EBDDE08E4812}"/>
              </a:ext>
            </a:extLst>
          </p:cNvPr>
          <p:cNvSpPr>
            <a:spLocks noGrp="1"/>
          </p:cNvSpPr>
          <p:nvPr>
            <p:ph type="dt" sz="half" idx="10"/>
          </p:nvPr>
        </p:nvSpPr>
        <p:spPr/>
        <p:txBody>
          <a:bodyPr/>
          <a:lstStyle/>
          <a:p>
            <a:fld id="{9A02E4A8-7DEE-4822-981C-571C8D3CE60D}" type="datetimeFigureOut">
              <a:rPr lang="en-US" smtClean="0"/>
              <a:t>2/22/2021</a:t>
            </a:fld>
            <a:endParaRPr lang="en-US"/>
          </a:p>
        </p:txBody>
      </p:sp>
      <p:sp>
        <p:nvSpPr>
          <p:cNvPr id="5" name="Footer Placeholder 4">
            <a:extLst>
              <a:ext uri="{FF2B5EF4-FFF2-40B4-BE49-F238E27FC236}">
                <a16:creationId xmlns:a16="http://schemas.microsoft.com/office/drawing/2014/main" id="{C9C7A9EA-FC44-4CD5-8572-1452B5E273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236823-9171-478C-8F76-D2606D61FE4D}"/>
              </a:ext>
            </a:extLst>
          </p:cNvPr>
          <p:cNvSpPr>
            <a:spLocks noGrp="1"/>
          </p:cNvSpPr>
          <p:nvPr>
            <p:ph type="sldNum" sz="quarter" idx="12"/>
          </p:nvPr>
        </p:nvSpPr>
        <p:spPr/>
        <p:txBody>
          <a:bodyPr/>
          <a:lstStyle/>
          <a:p>
            <a:fld id="{AA5844B8-70B4-49B5-8236-6A1B825566EC}" type="slidenum">
              <a:rPr lang="en-US" smtClean="0"/>
              <a:t>‹#›</a:t>
            </a:fld>
            <a:endParaRPr lang="en-US"/>
          </a:p>
        </p:txBody>
      </p:sp>
    </p:spTree>
    <p:extLst>
      <p:ext uri="{BB962C8B-B14F-4D97-AF65-F5344CB8AC3E}">
        <p14:creationId xmlns:p14="http://schemas.microsoft.com/office/powerpoint/2010/main" val="366696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0E1B9-8F30-493A-91F9-3634B0C20E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DF3A78-A9DC-4425-8025-BDBEDE579D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834143-4987-4CE3-8A82-BD93AD9A65B7}"/>
              </a:ext>
            </a:extLst>
          </p:cNvPr>
          <p:cNvSpPr>
            <a:spLocks noGrp="1"/>
          </p:cNvSpPr>
          <p:nvPr>
            <p:ph type="dt" sz="half" idx="10"/>
          </p:nvPr>
        </p:nvSpPr>
        <p:spPr/>
        <p:txBody>
          <a:bodyPr/>
          <a:lstStyle/>
          <a:p>
            <a:fld id="{9A02E4A8-7DEE-4822-981C-571C8D3CE60D}" type="datetimeFigureOut">
              <a:rPr lang="en-US" smtClean="0"/>
              <a:t>2/22/2021</a:t>
            </a:fld>
            <a:endParaRPr lang="en-US"/>
          </a:p>
        </p:txBody>
      </p:sp>
      <p:sp>
        <p:nvSpPr>
          <p:cNvPr id="5" name="Footer Placeholder 4">
            <a:extLst>
              <a:ext uri="{FF2B5EF4-FFF2-40B4-BE49-F238E27FC236}">
                <a16:creationId xmlns:a16="http://schemas.microsoft.com/office/drawing/2014/main" id="{95288F20-F426-43ED-9129-D6E6B1553B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608539-D731-420D-AA8E-683BBAF627E3}"/>
              </a:ext>
            </a:extLst>
          </p:cNvPr>
          <p:cNvSpPr>
            <a:spLocks noGrp="1"/>
          </p:cNvSpPr>
          <p:nvPr>
            <p:ph type="sldNum" sz="quarter" idx="12"/>
          </p:nvPr>
        </p:nvSpPr>
        <p:spPr/>
        <p:txBody>
          <a:bodyPr/>
          <a:lstStyle/>
          <a:p>
            <a:fld id="{AA5844B8-70B4-49B5-8236-6A1B825566EC}" type="slidenum">
              <a:rPr lang="en-US" smtClean="0"/>
              <a:t>‹#›</a:t>
            </a:fld>
            <a:endParaRPr lang="en-US"/>
          </a:p>
        </p:txBody>
      </p:sp>
    </p:spTree>
    <p:extLst>
      <p:ext uri="{BB962C8B-B14F-4D97-AF65-F5344CB8AC3E}">
        <p14:creationId xmlns:p14="http://schemas.microsoft.com/office/powerpoint/2010/main" val="216535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D39AA-8F8B-448B-9D0A-BC50FBFC3A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B7F5C7-9F25-4F36-B35E-39FF3FA61A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EF90F7-DF70-4D18-BDEA-511EEA251B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FD1858-DEEA-4E3B-BFEB-302E9F8DB57F}"/>
              </a:ext>
            </a:extLst>
          </p:cNvPr>
          <p:cNvSpPr>
            <a:spLocks noGrp="1"/>
          </p:cNvSpPr>
          <p:nvPr>
            <p:ph type="dt" sz="half" idx="10"/>
          </p:nvPr>
        </p:nvSpPr>
        <p:spPr/>
        <p:txBody>
          <a:bodyPr/>
          <a:lstStyle/>
          <a:p>
            <a:fld id="{9A02E4A8-7DEE-4822-981C-571C8D3CE60D}" type="datetimeFigureOut">
              <a:rPr lang="en-US" smtClean="0"/>
              <a:t>2/22/2021</a:t>
            </a:fld>
            <a:endParaRPr lang="en-US"/>
          </a:p>
        </p:txBody>
      </p:sp>
      <p:sp>
        <p:nvSpPr>
          <p:cNvPr id="6" name="Footer Placeholder 5">
            <a:extLst>
              <a:ext uri="{FF2B5EF4-FFF2-40B4-BE49-F238E27FC236}">
                <a16:creationId xmlns:a16="http://schemas.microsoft.com/office/drawing/2014/main" id="{9DC6E3BE-5617-43FF-A10E-34304205B5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18084A-BDB6-47A2-BB08-DECBDAA02A63}"/>
              </a:ext>
            </a:extLst>
          </p:cNvPr>
          <p:cNvSpPr>
            <a:spLocks noGrp="1"/>
          </p:cNvSpPr>
          <p:nvPr>
            <p:ph type="sldNum" sz="quarter" idx="12"/>
          </p:nvPr>
        </p:nvSpPr>
        <p:spPr/>
        <p:txBody>
          <a:bodyPr/>
          <a:lstStyle/>
          <a:p>
            <a:fld id="{AA5844B8-70B4-49B5-8236-6A1B825566EC}" type="slidenum">
              <a:rPr lang="en-US" smtClean="0"/>
              <a:t>‹#›</a:t>
            </a:fld>
            <a:endParaRPr lang="en-US"/>
          </a:p>
        </p:txBody>
      </p:sp>
    </p:spTree>
    <p:extLst>
      <p:ext uri="{BB962C8B-B14F-4D97-AF65-F5344CB8AC3E}">
        <p14:creationId xmlns:p14="http://schemas.microsoft.com/office/powerpoint/2010/main" val="2217665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622C2-1440-43D4-AC35-9FAB7B42C5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DB14BD-7F59-4C16-AD98-7E455F5E07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7D1A81-74C5-431C-89AB-7A3494572D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E2AA8E-A8FB-488B-B076-3DECA48BC0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B55657-07FA-4E21-856F-EC29B9DAEA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F69AC5-F13B-45BA-838F-90146D6F3E69}"/>
              </a:ext>
            </a:extLst>
          </p:cNvPr>
          <p:cNvSpPr>
            <a:spLocks noGrp="1"/>
          </p:cNvSpPr>
          <p:nvPr>
            <p:ph type="dt" sz="half" idx="10"/>
          </p:nvPr>
        </p:nvSpPr>
        <p:spPr/>
        <p:txBody>
          <a:bodyPr/>
          <a:lstStyle/>
          <a:p>
            <a:fld id="{9A02E4A8-7DEE-4822-981C-571C8D3CE60D}" type="datetimeFigureOut">
              <a:rPr lang="en-US" smtClean="0"/>
              <a:t>2/22/2021</a:t>
            </a:fld>
            <a:endParaRPr lang="en-US"/>
          </a:p>
        </p:txBody>
      </p:sp>
      <p:sp>
        <p:nvSpPr>
          <p:cNvPr id="8" name="Footer Placeholder 7">
            <a:extLst>
              <a:ext uri="{FF2B5EF4-FFF2-40B4-BE49-F238E27FC236}">
                <a16:creationId xmlns:a16="http://schemas.microsoft.com/office/drawing/2014/main" id="{F2AFA425-09C9-4D8E-966A-318B717C99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934F8D-55CB-468C-A04D-9E768ADBE154}"/>
              </a:ext>
            </a:extLst>
          </p:cNvPr>
          <p:cNvSpPr>
            <a:spLocks noGrp="1"/>
          </p:cNvSpPr>
          <p:nvPr>
            <p:ph type="sldNum" sz="quarter" idx="12"/>
          </p:nvPr>
        </p:nvSpPr>
        <p:spPr/>
        <p:txBody>
          <a:bodyPr/>
          <a:lstStyle/>
          <a:p>
            <a:fld id="{AA5844B8-70B4-49B5-8236-6A1B825566EC}" type="slidenum">
              <a:rPr lang="en-US" smtClean="0"/>
              <a:t>‹#›</a:t>
            </a:fld>
            <a:endParaRPr lang="en-US"/>
          </a:p>
        </p:txBody>
      </p:sp>
    </p:spTree>
    <p:extLst>
      <p:ext uri="{BB962C8B-B14F-4D97-AF65-F5344CB8AC3E}">
        <p14:creationId xmlns:p14="http://schemas.microsoft.com/office/powerpoint/2010/main" val="2927563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CBFEC-4346-4E66-92C4-E9011737EB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7DD122-11DA-478B-92CE-C7A5735DC430}"/>
              </a:ext>
            </a:extLst>
          </p:cNvPr>
          <p:cNvSpPr>
            <a:spLocks noGrp="1"/>
          </p:cNvSpPr>
          <p:nvPr>
            <p:ph type="dt" sz="half" idx="10"/>
          </p:nvPr>
        </p:nvSpPr>
        <p:spPr/>
        <p:txBody>
          <a:bodyPr/>
          <a:lstStyle/>
          <a:p>
            <a:fld id="{9A02E4A8-7DEE-4822-981C-571C8D3CE60D}" type="datetimeFigureOut">
              <a:rPr lang="en-US" smtClean="0"/>
              <a:t>2/22/2021</a:t>
            </a:fld>
            <a:endParaRPr lang="en-US"/>
          </a:p>
        </p:txBody>
      </p:sp>
      <p:sp>
        <p:nvSpPr>
          <p:cNvPr id="4" name="Footer Placeholder 3">
            <a:extLst>
              <a:ext uri="{FF2B5EF4-FFF2-40B4-BE49-F238E27FC236}">
                <a16:creationId xmlns:a16="http://schemas.microsoft.com/office/drawing/2014/main" id="{6C0FECF3-EF6B-4F05-890E-2E0B7A2E17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E959F1-2CC2-4670-81D6-26B0F9A55D5D}"/>
              </a:ext>
            </a:extLst>
          </p:cNvPr>
          <p:cNvSpPr>
            <a:spLocks noGrp="1"/>
          </p:cNvSpPr>
          <p:nvPr>
            <p:ph type="sldNum" sz="quarter" idx="12"/>
          </p:nvPr>
        </p:nvSpPr>
        <p:spPr/>
        <p:txBody>
          <a:bodyPr/>
          <a:lstStyle/>
          <a:p>
            <a:fld id="{AA5844B8-70B4-49B5-8236-6A1B825566EC}" type="slidenum">
              <a:rPr lang="en-US" smtClean="0"/>
              <a:t>‹#›</a:t>
            </a:fld>
            <a:endParaRPr lang="en-US"/>
          </a:p>
        </p:txBody>
      </p:sp>
    </p:spTree>
    <p:extLst>
      <p:ext uri="{BB962C8B-B14F-4D97-AF65-F5344CB8AC3E}">
        <p14:creationId xmlns:p14="http://schemas.microsoft.com/office/powerpoint/2010/main" val="1028684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39021C-7929-4BD1-AD53-DBD51AFE92DB}"/>
              </a:ext>
            </a:extLst>
          </p:cNvPr>
          <p:cNvSpPr>
            <a:spLocks noGrp="1"/>
          </p:cNvSpPr>
          <p:nvPr>
            <p:ph type="dt" sz="half" idx="10"/>
          </p:nvPr>
        </p:nvSpPr>
        <p:spPr/>
        <p:txBody>
          <a:bodyPr/>
          <a:lstStyle/>
          <a:p>
            <a:fld id="{9A02E4A8-7DEE-4822-981C-571C8D3CE60D}" type="datetimeFigureOut">
              <a:rPr lang="en-US" smtClean="0"/>
              <a:t>2/22/2021</a:t>
            </a:fld>
            <a:endParaRPr lang="en-US"/>
          </a:p>
        </p:txBody>
      </p:sp>
      <p:sp>
        <p:nvSpPr>
          <p:cNvPr id="3" name="Footer Placeholder 2">
            <a:extLst>
              <a:ext uri="{FF2B5EF4-FFF2-40B4-BE49-F238E27FC236}">
                <a16:creationId xmlns:a16="http://schemas.microsoft.com/office/drawing/2014/main" id="{553E7989-5B9A-4B21-9305-7F5AD2215C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CD4C64-8A2B-44CD-A91D-BB3F55254087}"/>
              </a:ext>
            </a:extLst>
          </p:cNvPr>
          <p:cNvSpPr>
            <a:spLocks noGrp="1"/>
          </p:cNvSpPr>
          <p:nvPr>
            <p:ph type="sldNum" sz="quarter" idx="12"/>
          </p:nvPr>
        </p:nvSpPr>
        <p:spPr/>
        <p:txBody>
          <a:bodyPr/>
          <a:lstStyle/>
          <a:p>
            <a:fld id="{AA5844B8-70B4-49B5-8236-6A1B825566EC}" type="slidenum">
              <a:rPr lang="en-US" smtClean="0"/>
              <a:t>‹#›</a:t>
            </a:fld>
            <a:endParaRPr lang="en-US"/>
          </a:p>
        </p:txBody>
      </p:sp>
    </p:spTree>
    <p:extLst>
      <p:ext uri="{BB962C8B-B14F-4D97-AF65-F5344CB8AC3E}">
        <p14:creationId xmlns:p14="http://schemas.microsoft.com/office/powerpoint/2010/main" val="4008849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DEA31-D493-44FD-9243-0FA69B4940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62CC6-11AD-4B39-933C-89E090BE24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FFD4BE-0DB2-4ACC-AA68-9B5FD4C52F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935823-54DC-432F-81AF-1E579E6DD9C0}"/>
              </a:ext>
            </a:extLst>
          </p:cNvPr>
          <p:cNvSpPr>
            <a:spLocks noGrp="1"/>
          </p:cNvSpPr>
          <p:nvPr>
            <p:ph type="dt" sz="half" idx="10"/>
          </p:nvPr>
        </p:nvSpPr>
        <p:spPr/>
        <p:txBody>
          <a:bodyPr/>
          <a:lstStyle/>
          <a:p>
            <a:fld id="{9A02E4A8-7DEE-4822-981C-571C8D3CE60D}" type="datetimeFigureOut">
              <a:rPr lang="en-US" smtClean="0"/>
              <a:t>2/22/2021</a:t>
            </a:fld>
            <a:endParaRPr lang="en-US"/>
          </a:p>
        </p:txBody>
      </p:sp>
      <p:sp>
        <p:nvSpPr>
          <p:cNvPr id="6" name="Footer Placeholder 5">
            <a:extLst>
              <a:ext uri="{FF2B5EF4-FFF2-40B4-BE49-F238E27FC236}">
                <a16:creationId xmlns:a16="http://schemas.microsoft.com/office/drawing/2014/main" id="{3EFD6F31-2F5D-494B-AEFF-E450C3EA40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1FAD11-E40D-47A6-848E-69C9A7313BC4}"/>
              </a:ext>
            </a:extLst>
          </p:cNvPr>
          <p:cNvSpPr>
            <a:spLocks noGrp="1"/>
          </p:cNvSpPr>
          <p:nvPr>
            <p:ph type="sldNum" sz="quarter" idx="12"/>
          </p:nvPr>
        </p:nvSpPr>
        <p:spPr/>
        <p:txBody>
          <a:bodyPr/>
          <a:lstStyle/>
          <a:p>
            <a:fld id="{AA5844B8-70B4-49B5-8236-6A1B825566EC}" type="slidenum">
              <a:rPr lang="en-US" smtClean="0"/>
              <a:t>‹#›</a:t>
            </a:fld>
            <a:endParaRPr lang="en-US"/>
          </a:p>
        </p:txBody>
      </p:sp>
    </p:spTree>
    <p:extLst>
      <p:ext uri="{BB962C8B-B14F-4D97-AF65-F5344CB8AC3E}">
        <p14:creationId xmlns:p14="http://schemas.microsoft.com/office/powerpoint/2010/main" val="4164665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6204B-2B48-4C28-9AB5-7206D50C65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5DE7C1-98F9-45A5-B36B-DCF00B2C95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CCA9E7-A2F0-416D-AC2E-3DFDDDD0DF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A3F51B-D55C-4B8B-886B-C75531C8076D}"/>
              </a:ext>
            </a:extLst>
          </p:cNvPr>
          <p:cNvSpPr>
            <a:spLocks noGrp="1"/>
          </p:cNvSpPr>
          <p:nvPr>
            <p:ph type="dt" sz="half" idx="10"/>
          </p:nvPr>
        </p:nvSpPr>
        <p:spPr/>
        <p:txBody>
          <a:bodyPr/>
          <a:lstStyle/>
          <a:p>
            <a:fld id="{9A02E4A8-7DEE-4822-981C-571C8D3CE60D}" type="datetimeFigureOut">
              <a:rPr lang="en-US" smtClean="0"/>
              <a:t>2/22/2021</a:t>
            </a:fld>
            <a:endParaRPr lang="en-US"/>
          </a:p>
        </p:txBody>
      </p:sp>
      <p:sp>
        <p:nvSpPr>
          <p:cNvPr id="6" name="Footer Placeholder 5">
            <a:extLst>
              <a:ext uri="{FF2B5EF4-FFF2-40B4-BE49-F238E27FC236}">
                <a16:creationId xmlns:a16="http://schemas.microsoft.com/office/drawing/2014/main" id="{ACB6E793-5F0D-4944-BA33-01435288FE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1123AD-FAC3-401C-84D0-C3E4FAE66EE6}"/>
              </a:ext>
            </a:extLst>
          </p:cNvPr>
          <p:cNvSpPr>
            <a:spLocks noGrp="1"/>
          </p:cNvSpPr>
          <p:nvPr>
            <p:ph type="sldNum" sz="quarter" idx="12"/>
          </p:nvPr>
        </p:nvSpPr>
        <p:spPr/>
        <p:txBody>
          <a:bodyPr/>
          <a:lstStyle/>
          <a:p>
            <a:fld id="{AA5844B8-70B4-49B5-8236-6A1B825566EC}" type="slidenum">
              <a:rPr lang="en-US" smtClean="0"/>
              <a:t>‹#›</a:t>
            </a:fld>
            <a:endParaRPr lang="en-US"/>
          </a:p>
        </p:txBody>
      </p:sp>
    </p:spTree>
    <p:extLst>
      <p:ext uri="{BB962C8B-B14F-4D97-AF65-F5344CB8AC3E}">
        <p14:creationId xmlns:p14="http://schemas.microsoft.com/office/powerpoint/2010/main" val="3097850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641E74-84ED-44A7-AB09-86C4F055DC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4BBE63-DEFE-4C31-A811-A9CCFB79FE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66BCE-FC42-4DA5-BBAF-460093FA48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02E4A8-7DEE-4822-981C-571C8D3CE60D}" type="datetimeFigureOut">
              <a:rPr lang="en-US" smtClean="0"/>
              <a:t>2/22/2021</a:t>
            </a:fld>
            <a:endParaRPr lang="en-US"/>
          </a:p>
        </p:txBody>
      </p:sp>
      <p:sp>
        <p:nvSpPr>
          <p:cNvPr id="5" name="Footer Placeholder 4">
            <a:extLst>
              <a:ext uri="{FF2B5EF4-FFF2-40B4-BE49-F238E27FC236}">
                <a16:creationId xmlns:a16="http://schemas.microsoft.com/office/drawing/2014/main" id="{55546485-C91C-4F10-B0C0-C86ECC7BF7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039B9D-301B-4D9F-ACE8-57AD012F2E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5844B8-70B4-49B5-8236-6A1B825566EC}" type="slidenum">
              <a:rPr lang="en-US" smtClean="0"/>
              <a:t>‹#›</a:t>
            </a:fld>
            <a:endParaRPr lang="en-US"/>
          </a:p>
        </p:txBody>
      </p:sp>
    </p:spTree>
    <p:extLst>
      <p:ext uri="{BB962C8B-B14F-4D97-AF65-F5344CB8AC3E}">
        <p14:creationId xmlns:p14="http://schemas.microsoft.com/office/powerpoint/2010/main" val="3782671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3.xml"/><Relationship Id="rId7"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4.png"/><Relationship Id="rId5" Type="http://schemas.openxmlformats.org/officeDocument/2006/relationships/tags" Target="../tags/tag5.xml"/><Relationship Id="rId10" Type="http://schemas.openxmlformats.org/officeDocument/2006/relationships/image" Target="../media/image3.png"/><Relationship Id="rId4" Type="http://schemas.openxmlformats.org/officeDocument/2006/relationships/tags" Target="../tags/tag4.xml"/><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tags" Target="../tags/tag74.xml"/><Relationship Id="rId7" Type="http://schemas.openxmlformats.org/officeDocument/2006/relationships/image" Target="../media/image24.jpe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tags" Target="../tags/tag85.xml"/><Relationship Id="rId13" Type="http://schemas.openxmlformats.org/officeDocument/2006/relationships/image" Target="../media/image29.jpeg"/><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image" Target="../media/image28.jpg"/><Relationship Id="rId2" Type="http://schemas.openxmlformats.org/officeDocument/2006/relationships/tags" Target="../tags/tag79.xml"/><Relationship Id="rId16" Type="http://schemas.openxmlformats.org/officeDocument/2006/relationships/image" Target="../media/image31.jpg"/><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image" Target="../media/image27.jpeg"/><Relationship Id="rId5" Type="http://schemas.openxmlformats.org/officeDocument/2006/relationships/tags" Target="../tags/tag82.xml"/><Relationship Id="rId15" Type="http://schemas.microsoft.com/office/2007/relationships/hdphoto" Target="../media/hdphoto3.wdp"/><Relationship Id="rId10" Type="http://schemas.openxmlformats.org/officeDocument/2006/relationships/slideLayout" Target="../slideLayouts/slideLayout7.xml"/><Relationship Id="rId4" Type="http://schemas.openxmlformats.org/officeDocument/2006/relationships/tags" Target="../tags/tag81.xml"/><Relationship Id="rId9" Type="http://schemas.openxmlformats.org/officeDocument/2006/relationships/tags" Target="../tags/tag86.xml"/><Relationship Id="rId1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25.jpeg"/><Relationship Id="rId5" Type="http://schemas.openxmlformats.org/officeDocument/2006/relationships/image" Target="../media/image32.jpe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1.jpe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tags" Target="../tags/tag95.xml"/><Relationship Id="rId7" Type="http://schemas.microsoft.com/office/2007/relationships/hdphoto" Target="../media/hdphoto4.wdp"/><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33.png"/><Relationship Id="rId5" Type="http://schemas.openxmlformats.org/officeDocument/2006/relationships/slideLayout" Target="../slideLayouts/slideLayout7.xml"/><Relationship Id="rId4" Type="http://schemas.openxmlformats.org/officeDocument/2006/relationships/tags" Target="../tags/tag96.xml"/></Relationships>
</file>

<file path=ppt/slides/_rels/slide16.xml.rels><?xml version="1.0" encoding="UTF-8" standalone="yes"?>
<Relationships xmlns="http://schemas.openxmlformats.org/package/2006/relationships"><Relationship Id="rId8" Type="http://schemas.openxmlformats.org/officeDocument/2006/relationships/hyperlink" Target="https://www.youtube.com/watch?v=U6rKnETxS8c" TargetMode="External"/><Relationship Id="rId3" Type="http://schemas.openxmlformats.org/officeDocument/2006/relationships/tags" Target="../tags/tag99.xml"/><Relationship Id="rId7" Type="http://schemas.openxmlformats.org/officeDocument/2006/relationships/slideLayout" Target="../slideLayouts/slideLayout7.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image" Target="../media/image35.svg"/><Relationship Id="rId5" Type="http://schemas.openxmlformats.org/officeDocument/2006/relationships/tags" Target="../tags/tag101.xml"/><Relationship Id="rId10" Type="http://schemas.openxmlformats.org/officeDocument/2006/relationships/image" Target="../media/image34.png"/><Relationship Id="rId4" Type="http://schemas.openxmlformats.org/officeDocument/2006/relationships/tags" Target="../tags/tag100.xml"/><Relationship Id="rId9" Type="http://schemas.openxmlformats.org/officeDocument/2006/relationships/image" Target="../media/image28.jpg"/></Relationships>
</file>

<file path=ppt/slides/_rels/slide17.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tags" Target="../tags/tag115.xml"/><Relationship Id="rId18" Type="http://schemas.openxmlformats.org/officeDocument/2006/relationships/tags" Target="../tags/tag120.xml"/><Relationship Id="rId26" Type="http://schemas.openxmlformats.org/officeDocument/2006/relationships/image" Target="../media/image38.jpeg"/><Relationship Id="rId3" Type="http://schemas.openxmlformats.org/officeDocument/2006/relationships/tags" Target="../tags/tag105.xml"/><Relationship Id="rId21" Type="http://schemas.openxmlformats.org/officeDocument/2006/relationships/tags" Target="../tags/tag123.xml"/><Relationship Id="rId7" Type="http://schemas.openxmlformats.org/officeDocument/2006/relationships/tags" Target="../tags/tag109.xml"/><Relationship Id="rId12" Type="http://schemas.openxmlformats.org/officeDocument/2006/relationships/tags" Target="../tags/tag114.xml"/><Relationship Id="rId17" Type="http://schemas.openxmlformats.org/officeDocument/2006/relationships/tags" Target="../tags/tag119.xml"/><Relationship Id="rId25" Type="http://schemas.microsoft.com/office/2007/relationships/hdphoto" Target="../media/hdphoto5.wdp"/><Relationship Id="rId2" Type="http://schemas.openxmlformats.org/officeDocument/2006/relationships/tags" Target="../tags/tag104.xml"/><Relationship Id="rId16" Type="http://schemas.openxmlformats.org/officeDocument/2006/relationships/tags" Target="../tags/tag118.xml"/><Relationship Id="rId20" Type="http://schemas.openxmlformats.org/officeDocument/2006/relationships/tags" Target="../tags/tag122.xml"/><Relationship Id="rId29" Type="http://schemas.openxmlformats.org/officeDocument/2006/relationships/image" Target="../media/image41.jpeg"/><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tags" Target="../tags/tag113.xml"/><Relationship Id="rId24" Type="http://schemas.openxmlformats.org/officeDocument/2006/relationships/image" Target="../media/image37.png"/><Relationship Id="rId32" Type="http://schemas.openxmlformats.org/officeDocument/2006/relationships/image" Target="../media/image43.jpeg"/><Relationship Id="rId5" Type="http://schemas.openxmlformats.org/officeDocument/2006/relationships/tags" Target="../tags/tag107.xml"/><Relationship Id="rId15" Type="http://schemas.openxmlformats.org/officeDocument/2006/relationships/tags" Target="../tags/tag117.xml"/><Relationship Id="rId23" Type="http://schemas.openxmlformats.org/officeDocument/2006/relationships/image" Target="../media/image36.jpeg"/><Relationship Id="rId28" Type="http://schemas.openxmlformats.org/officeDocument/2006/relationships/image" Target="../media/image40.jpeg"/><Relationship Id="rId10" Type="http://schemas.openxmlformats.org/officeDocument/2006/relationships/tags" Target="../tags/tag112.xml"/><Relationship Id="rId19" Type="http://schemas.openxmlformats.org/officeDocument/2006/relationships/tags" Target="../tags/tag121.xml"/><Relationship Id="rId31" Type="http://schemas.openxmlformats.org/officeDocument/2006/relationships/image" Target="../media/image25.jpeg"/><Relationship Id="rId4" Type="http://schemas.openxmlformats.org/officeDocument/2006/relationships/tags" Target="../tags/tag106.xml"/><Relationship Id="rId9" Type="http://schemas.openxmlformats.org/officeDocument/2006/relationships/tags" Target="../tags/tag111.xml"/><Relationship Id="rId14" Type="http://schemas.openxmlformats.org/officeDocument/2006/relationships/tags" Target="../tags/tag116.xml"/><Relationship Id="rId22" Type="http://schemas.openxmlformats.org/officeDocument/2006/relationships/slideLayout" Target="../slideLayouts/slideLayout7.xml"/><Relationship Id="rId27" Type="http://schemas.openxmlformats.org/officeDocument/2006/relationships/image" Target="../media/image39.png"/><Relationship Id="rId30" Type="http://schemas.openxmlformats.org/officeDocument/2006/relationships/image" Target="../media/image42.jpeg"/></Relationships>
</file>

<file path=ppt/slides/_rels/slide18.xml.rels><?xml version="1.0" encoding="UTF-8" standalone="yes"?>
<Relationships xmlns="http://schemas.openxmlformats.org/package/2006/relationships"><Relationship Id="rId13" Type="http://schemas.openxmlformats.org/officeDocument/2006/relationships/tags" Target="../tags/tag136.xml"/><Relationship Id="rId18" Type="http://schemas.openxmlformats.org/officeDocument/2006/relationships/tags" Target="../tags/tag141.xml"/><Relationship Id="rId26" Type="http://schemas.openxmlformats.org/officeDocument/2006/relationships/tags" Target="../tags/tag149.xml"/><Relationship Id="rId39" Type="http://schemas.openxmlformats.org/officeDocument/2006/relationships/image" Target="../media/image28.jpg"/><Relationship Id="rId21" Type="http://schemas.openxmlformats.org/officeDocument/2006/relationships/tags" Target="../tags/tag144.xml"/><Relationship Id="rId34" Type="http://schemas.openxmlformats.org/officeDocument/2006/relationships/image" Target="../media/image24.jpeg"/><Relationship Id="rId42" Type="http://schemas.openxmlformats.org/officeDocument/2006/relationships/image" Target="../media/image46.jpg"/><Relationship Id="rId47" Type="http://schemas.openxmlformats.org/officeDocument/2006/relationships/hyperlink" Target="https://upload.wikimedia.org/wikipedia/commons/7/70/Sasha_Obama_plays_in_the_Oval_Office.jpg" TargetMode="External"/><Relationship Id="rId50" Type="http://schemas.openxmlformats.org/officeDocument/2006/relationships/image" Target="../media/image32.jpeg"/><Relationship Id="rId7" Type="http://schemas.openxmlformats.org/officeDocument/2006/relationships/tags" Target="../tags/tag130.xml"/><Relationship Id="rId2" Type="http://schemas.openxmlformats.org/officeDocument/2006/relationships/tags" Target="../tags/tag125.xml"/><Relationship Id="rId16" Type="http://schemas.openxmlformats.org/officeDocument/2006/relationships/tags" Target="../tags/tag139.xml"/><Relationship Id="rId29" Type="http://schemas.openxmlformats.org/officeDocument/2006/relationships/tags" Target="../tags/tag152.xml"/><Relationship Id="rId11" Type="http://schemas.openxmlformats.org/officeDocument/2006/relationships/tags" Target="../tags/tag134.xml"/><Relationship Id="rId24" Type="http://schemas.openxmlformats.org/officeDocument/2006/relationships/tags" Target="../tags/tag147.xml"/><Relationship Id="rId32" Type="http://schemas.openxmlformats.org/officeDocument/2006/relationships/tags" Target="../tags/tag155.xml"/><Relationship Id="rId37" Type="http://schemas.openxmlformats.org/officeDocument/2006/relationships/image" Target="../media/image44.jpeg"/><Relationship Id="rId40" Type="http://schemas.openxmlformats.org/officeDocument/2006/relationships/image" Target="../media/image22.jpeg"/><Relationship Id="rId45" Type="http://schemas.openxmlformats.org/officeDocument/2006/relationships/image" Target="../media/image48.png"/><Relationship Id="rId5" Type="http://schemas.openxmlformats.org/officeDocument/2006/relationships/tags" Target="../tags/tag128.xml"/><Relationship Id="rId15" Type="http://schemas.openxmlformats.org/officeDocument/2006/relationships/tags" Target="../tags/tag138.xml"/><Relationship Id="rId23" Type="http://schemas.openxmlformats.org/officeDocument/2006/relationships/tags" Target="../tags/tag146.xml"/><Relationship Id="rId28" Type="http://schemas.openxmlformats.org/officeDocument/2006/relationships/tags" Target="../tags/tag151.xml"/><Relationship Id="rId36" Type="http://schemas.openxmlformats.org/officeDocument/2006/relationships/image" Target="../media/image26.jpeg"/><Relationship Id="rId49" Type="http://schemas.openxmlformats.org/officeDocument/2006/relationships/image" Target="../media/image49.jpeg"/><Relationship Id="rId10" Type="http://schemas.openxmlformats.org/officeDocument/2006/relationships/tags" Target="../tags/tag133.xml"/><Relationship Id="rId19" Type="http://schemas.openxmlformats.org/officeDocument/2006/relationships/tags" Target="../tags/tag142.xml"/><Relationship Id="rId31" Type="http://schemas.openxmlformats.org/officeDocument/2006/relationships/tags" Target="../tags/tag154.xml"/><Relationship Id="rId44" Type="http://schemas.openxmlformats.org/officeDocument/2006/relationships/image" Target="../media/image21.jpeg"/><Relationship Id="rId4" Type="http://schemas.openxmlformats.org/officeDocument/2006/relationships/tags" Target="../tags/tag127.xml"/><Relationship Id="rId9" Type="http://schemas.openxmlformats.org/officeDocument/2006/relationships/tags" Target="../tags/tag132.xml"/><Relationship Id="rId14" Type="http://schemas.openxmlformats.org/officeDocument/2006/relationships/tags" Target="../tags/tag137.xml"/><Relationship Id="rId22" Type="http://schemas.openxmlformats.org/officeDocument/2006/relationships/tags" Target="../tags/tag145.xml"/><Relationship Id="rId27" Type="http://schemas.openxmlformats.org/officeDocument/2006/relationships/tags" Target="../tags/tag150.xml"/><Relationship Id="rId30" Type="http://schemas.openxmlformats.org/officeDocument/2006/relationships/tags" Target="../tags/tag153.xml"/><Relationship Id="rId35" Type="http://schemas.openxmlformats.org/officeDocument/2006/relationships/image" Target="../media/image23.jpeg"/><Relationship Id="rId43" Type="http://schemas.openxmlformats.org/officeDocument/2006/relationships/image" Target="../media/image47.jpeg"/><Relationship Id="rId48" Type="http://schemas.openxmlformats.org/officeDocument/2006/relationships/image" Target="../media/image1.jpeg"/><Relationship Id="rId8" Type="http://schemas.openxmlformats.org/officeDocument/2006/relationships/tags" Target="../tags/tag131.xml"/><Relationship Id="rId3" Type="http://schemas.openxmlformats.org/officeDocument/2006/relationships/tags" Target="../tags/tag126.xml"/><Relationship Id="rId12" Type="http://schemas.openxmlformats.org/officeDocument/2006/relationships/tags" Target="../tags/tag135.xml"/><Relationship Id="rId17" Type="http://schemas.openxmlformats.org/officeDocument/2006/relationships/tags" Target="../tags/tag140.xml"/><Relationship Id="rId25" Type="http://schemas.openxmlformats.org/officeDocument/2006/relationships/tags" Target="../tags/tag148.xml"/><Relationship Id="rId33" Type="http://schemas.openxmlformats.org/officeDocument/2006/relationships/slideLayout" Target="../slideLayouts/slideLayout7.xml"/><Relationship Id="rId38" Type="http://schemas.openxmlformats.org/officeDocument/2006/relationships/image" Target="../media/image31.jpg"/><Relationship Id="rId46" Type="http://schemas.openxmlformats.org/officeDocument/2006/relationships/image" Target="../media/image27.jpeg"/><Relationship Id="rId20" Type="http://schemas.openxmlformats.org/officeDocument/2006/relationships/tags" Target="../tags/tag143.xml"/><Relationship Id="rId41" Type="http://schemas.openxmlformats.org/officeDocument/2006/relationships/image" Target="../media/image45.jpg"/><Relationship Id="rId1" Type="http://schemas.openxmlformats.org/officeDocument/2006/relationships/tags" Target="../tags/tag124.xml"/><Relationship Id="rId6" Type="http://schemas.openxmlformats.org/officeDocument/2006/relationships/tags" Target="../tags/tag129.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s>
</file>

<file path=ppt/slides/_rels/slide3.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7.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9.xml"/><Relationship Id="rId7" Type="http://schemas.microsoft.com/office/2007/relationships/hdphoto" Target="../media/hdphoto1.wdp"/><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7.xml"/><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tags" Target="../tags/tag32.xml"/><Relationship Id="rId18" Type="http://schemas.openxmlformats.org/officeDocument/2006/relationships/image" Target="../media/image11.png"/><Relationship Id="rId3" Type="http://schemas.openxmlformats.org/officeDocument/2006/relationships/tags" Target="../tags/tag22.xml"/><Relationship Id="rId21" Type="http://schemas.openxmlformats.org/officeDocument/2006/relationships/image" Target="../media/image14.png"/><Relationship Id="rId7" Type="http://schemas.openxmlformats.org/officeDocument/2006/relationships/tags" Target="../tags/tag26.xml"/><Relationship Id="rId12" Type="http://schemas.openxmlformats.org/officeDocument/2006/relationships/tags" Target="../tags/tag31.xml"/><Relationship Id="rId17" Type="http://schemas.openxmlformats.org/officeDocument/2006/relationships/slideLayout" Target="../slideLayouts/slideLayout7.xml"/><Relationship Id="rId2" Type="http://schemas.openxmlformats.org/officeDocument/2006/relationships/tags" Target="../tags/tag21.xml"/><Relationship Id="rId16" Type="http://schemas.openxmlformats.org/officeDocument/2006/relationships/tags" Target="../tags/tag35.xml"/><Relationship Id="rId20" Type="http://schemas.openxmlformats.org/officeDocument/2006/relationships/image" Target="../media/image13.png"/><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5" Type="http://schemas.openxmlformats.org/officeDocument/2006/relationships/tags" Target="../tags/tag24.xml"/><Relationship Id="rId15" Type="http://schemas.openxmlformats.org/officeDocument/2006/relationships/tags" Target="../tags/tag34.xml"/><Relationship Id="rId10" Type="http://schemas.openxmlformats.org/officeDocument/2006/relationships/tags" Target="../tags/tag29.xml"/><Relationship Id="rId19" Type="http://schemas.openxmlformats.org/officeDocument/2006/relationships/image" Target="../media/image12.png"/><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tags" Target="../tags/tag33.xml"/></Relationships>
</file>

<file path=ppt/slides/_rels/slide6.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slideLayout" Target="../slideLayouts/slideLayout7.xml"/><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tags" Target="../tags/tag47.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5" Type="http://schemas.openxmlformats.org/officeDocument/2006/relationships/tags" Target="../tags/tag40.xml"/><Relationship Id="rId10" Type="http://schemas.openxmlformats.org/officeDocument/2006/relationships/tags" Target="../tags/tag45.xml"/><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image" Target="../media/image18.png"/><Relationship Id="rId5" Type="http://schemas.openxmlformats.org/officeDocument/2006/relationships/tags" Target="../tags/tag52.xml"/><Relationship Id="rId10" Type="http://schemas.openxmlformats.org/officeDocument/2006/relationships/image" Target="../media/image17.png"/><Relationship Id="rId4" Type="http://schemas.openxmlformats.org/officeDocument/2006/relationships/tags" Target="../tags/tag51.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slideLayout" Target="../slideLayouts/slideLayout7.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tags" Target="../tags/tag66.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tags" Target="../tags/tag65.xml"/><Relationship Id="rId5" Type="http://schemas.openxmlformats.org/officeDocument/2006/relationships/tags" Target="../tags/tag59.xml"/><Relationship Id="rId10" Type="http://schemas.openxmlformats.org/officeDocument/2006/relationships/tags" Target="../tags/tag64.xml"/><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69.xml"/><Relationship Id="rId7" Type="http://schemas.openxmlformats.org/officeDocument/2006/relationships/image" Target="../media/image20.jpe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slideLayout" Target="../slideLayouts/slideLayout7.xml"/><Relationship Id="rId5" Type="http://schemas.openxmlformats.org/officeDocument/2006/relationships/tags" Target="../tags/tag71.xml"/><Relationship Id="rId4" Type="http://schemas.openxmlformats.org/officeDocument/2006/relationships/tags" Target="../tags/tag7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rgbClr val="294983"/>
            </a:gs>
            <a:gs pos="100000">
              <a:srgbClr val="002060"/>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 name="Picture 2" descr="Portrait of Barack Obama, the 44th President of the United States">
            <a:extLst>
              <a:ext uri="{FF2B5EF4-FFF2-40B4-BE49-F238E27FC236}">
                <a16:creationId xmlns:a16="http://schemas.microsoft.com/office/drawing/2014/main" id="{1655003B-DE9B-4696-B005-54B6C532B8B8}"/>
              </a:ext>
            </a:extLst>
          </p:cNvPr>
          <p:cNvPicPr>
            <a:picLocks noGrp="1" noSelect="1" noRot="1" noMove="1" noResize="1" noEditPoints="1" noAdjustHandles="1" noChangeArrowheads="1" noChangeShapeType="1"/>
          </p:cNvPicPr>
          <p:nvPr>
            <p:custDataLst>
              <p:tags r:id="rId1"/>
            </p:custDataLst>
          </p:nvPr>
        </p:nvPicPr>
        <p:blipFill rotWithShape="1">
          <a:blip r:embed="rId8">
            <a:extLst>
              <a:ext uri="{28A0092B-C50C-407E-A947-70E740481C1C}">
                <a14:useLocalDpi xmlns:a14="http://schemas.microsoft.com/office/drawing/2010/main" val="0"/>
              </a:ext>
            </a:extLst>
          </a:blip>
          <a:srcRect l="5682" t="911" r="5454" b="-1367"/>
          <a:stretch/>
        </p:blipFill>
        <p:spPr bwMode="auto">
          <a:xfrm>
            <a:off x="7256187" y="891334"/>
            <a:ext cx="4510160" cy="5098450"/>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72F11DB-CD43-446E-B69F-34F78414C7B9}"/>
              </a:ext>
            </a:extLst>
          </p:cNvPr>
          <p:cNvSpPr txBox="1">
            <a:spLocks noGrp="1" noSelect="1" noRot="1" noMove="1" noResize="1" noEditPoints="1" noAdjustHandles="1" noChangeArrowheads="1" noChangeShapeType="1" noTextEdit="1"/>
          </p:cNvSpPr>
          <p:nvPr>
            <p:custDataLst>
              <p:tags r:id="rId2"/>
            </p:custDataLst>
          </p:nvPr>
        </p:nvSpPr>
        <p:spPr>
          <a:xfrm>
            <a:off x="210419" y="828309"/>
            <a:ext cx="6973894" cy="2663421"/>
          </a:xfrm>
          <a:prstGeom prst="rect">
            <a:avLst/>
          </a:prstGeom>
          <a:noFill/>
        </p:spPr>
        <p:txBody>
          <a:bodyPr wrap="square" lIns="91440" tIns="45720" rIns="91440" bIns="45720" rtlCol="0" anchor="t">
            <a:spAutoFit/>
          </a:bodyPr>
          <a:lstStyle/>
          <a:p>
            <a:pPr>
              <a:lnSpc>
                <a:spcPct val="125000"/>
              </a:lnSpc>
            </a:pPr>
            <a:r>
              <a:rPr lang="en-US" sz="6900" b="1" dirty="0">
                <a:solidFill>
                  <a:schemeClr val="bg1"/>
                </a:solidFill>
                <a:latin typeface="Arial"/>
                <a:cs typeface="Arial"/>
              </a:rPr>
              <a:t>Barack Obama:</a:t>
            </a:r>
            <a:endParaRPr lang="en-US" sz="6900" dirty="0">
              <a:solidFill>
                <a:schemeClr val="bg1"/>
              </a:solidFill>
              <a:latin typeface="Arial"/>
              <a:cs typeface="Arial"/>
            </a:endParaRPr>
          </a:p>
          <a:p>
            <a:pPr>
              <a:lnSpc>
                <a:spcPct val="125000"/>
              </a:lnSpc>
            </a:pPr>
            <a:r>
              <a:rPr lang="en-US" sz="3400" b="1" dirty="0">
                <a:solidFill>
                  <a:schemeClr val="bg1"/>
                </a:solidFill>
                <a:latin typeface="Arial"/>
                <a:cs typeface="Arial"/>
              </a:rPr>
              <a:t>The United States of America’s</a:t>
            </a:r>
            <a:endParaRPr lang="en-US" sz="3400" dirty="0">
              <a:solidFill>
                <a:schemeClr val="bg1"/>
              </a:solidFill>
              <a:latin typeface="Arial"/>
              <a:cs typeface="Arial"/>
            </a:endParaRPr>
          </a:p>
          <a:p>
            <a:pPr>
              <a:lnSpc>
                <a:spcPct val="125000"/>
              </a:lnSpc>
            </a:pPr>
            <a:r>
              <a:rPr lang="en-US" sz="3400" b="1" dirty="0">
                <a:solidFill>
                  <a:schemeClr val="bg1"/>
                </a:solidFill>
                <a:latin typeface="Arial"/>
                <a:cs typeface="Arial"/>
              </a:rPr>
              <a:t>First Black President</a:t>
            </a:r>
            <a:endParaRPr lang="en-US" sz="3400" dirty="0">
              <a:solidFill>
                <a:schemeClr val="bg1"/>
              </a:solidFill>
              <a:latin typeface="Arial"/>
              <a:cs typeface="Arial"/>
            </a:endParaRPr>
          </a:p>
        </p:txBody>
      </p:sp>
      <p:sp>
        <p:nvSpPr>
          <p:cNvPr id="5" name="TextBox 4">
            <a:extLst>
              <a:ext uri="{FF2B5EF4-FFF2-40B4-BE49-F238E27FC236}">
                <a16:creationId xmlns:a16="http://schemas.microsoft.com/office/drawing/2014/main" id="{233AE5EE-BC82-4B0C-9411-104DE1E45A6F}"/>
              </a:ext>
            </a:extLst>
          </p:cNvPr>
          <p:cNvSpPr txBox="1">
            <a:spLocks noGrp="1" noSelect="1" noRot="1" noMove="1" noResize="1" noEditPoints="1" noAdjustHandles="1" noChangeArrowheads="1" noChangeShapeType="1" noTextEdit="1"/>
          </p:cNvSpPr>
          <p:nvPr>
            <p:custDataLst>
              <p:tags r:id="rId3"/>
            </p:custDataLst>
          </p:nvPr>
        </p:nvSpPr>
        <p:spPr>
          <a:xfrm>
            <a:off x="210419" y="6476466"/>
            <a:ext cx="9100127" cy="230832"/>
          </a:xfrm>
          <a:prstGeom prst="rect">
            <a:avLst/>
          </a:prstGeom>
          <a:noFill/>
        </p:spPr>
        <p:txBody>
          <a:bodyPr wrap="square" lIns="91440" tIns="45720" rIns="91440" bIns="45720" rtlCol="0" anchor="t">
            <a:spAutoFit/>
          </a:bodyPr>
          <a:lstStyle/>
          <a:p>
            <a:r>
              <a:rPr lang="en-US" sz="900" dirty="0">
                <a:solidFill>
                  <a:schemeClr val="bg2">
                    <a:lumMod val="90000"/>
                  </a:schemeClr>
                </a:solidFill>
                <a:effectLst>
                  <a:outerShdw blurRad="38100" dist="38100" dir="2700000" algn="tl">
                    <a:srgbClr val="000000">
                      <a:alpha val="43137"/>
                    </a:srgbClr>
                  </a:outerShdw>
                </a:effectLst>
              </a:rPr>
              <a:t>                                        © 2021, Constitutional Rights Foundation and Los Angeles County Office of Education </a:t>
            </a:r>
            <a:endParaRPr lang="en-US" sz="900" dirty="0">
              <a:solidFill>
                <a:schemeClr val="bg2">
                  <a:lumMod val="90000"/>
                </a:schemeClr>
              </a:solidFill>
              <a:effectLst>
                <a:outerShdw blurRad="38100" dist="38100" dir="2700000" algn="tl">
                  <a:srgbClr val="000000">
                    <a:alpha val="43137"/>
                  </a:srgbClr>
                </a:outerShdw>
              </a:effectLst>
              <a:cs typeface="Calibri"/>
            </a:endParaRPr>
          </a:p>
        </p:txBody>
      </p:sp>
      <p:pic>
        <p:nvPicPr>
          <p:cNvPr id="6" name="Picture 5" descr="Text&#10;&#10;Description automatically generated">
            <a:extLst>
              <a:ext uri="{FF2B5EF4-FFF2-40B4-BE49-F238E27FC236}">
                <a16:creationId xmlns:a16="http://schemas.microsoft.com/office/drawing/2014/main" id="{7D34859E-64A9-43BC-B128-704B9F374A66}"/>
              </a:ext>
            </a:extLst>
          </p:cNvPr>
          <p:cNvPicPr>
            <a:picLocks noGrp="1" noSelect="1" noRot="1" noMove="1" noResize="1" noEditPoints="1" noAdjustHandles="1" noChangeArrowheads="1" noChangeShapeType="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2099100" y="5656633"/>
            <a:ext cx="2670849" cy="588492"/>
          </a:xfrm>
          <a:prstGeom prst="rect">
            <a:avLst/>
          </a:prstGeom>
        </p:spPr>
      </p:pic>
      <p:pic>
        <p:nvPicPr>
          <p:cNvPr id="8" name="Picture 7" descr="A black sign with white text&#10;&#10;Description automatically generated with low confidence">
            <a:extLst>
              <a:ext uri="{FF2B5EF4-FFF2-40B4-BE49-F238E27FC236}">
                <a16:creationId xmlns:a16="http://schemas.microsoft.com/office/drawing/2014/main" id="{230FD657-D224-49B8-B314-94B4C1F789E5}"/>
              </a:ext>
            </a:extLst>
          </p:cNvPr>
          <p:cNvPicPr>
            <a:picLocks noGrp="1" noSelect="1" noRot="1" noMove="1" noResize="1" noEditPoints="1" noAdjustHandles="1" noChangeArrowheads="1" noChangeShapeType="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5303260" y="5761087"/>
            <a:ext cx="1344460" cy="457394"/>
          </a:xfrm>
          <a:prstGeom prst="rect">
            <a:avLst/>
          </a:prstGeom>
        </p:spPr>
      </p:pic>
      <p:pic>
        <p:nvPicPr>
          <p:cNvPr id="11" name="Picture 10" descr="Logo&#10;&#10;Description automatically generated">
            <a:extLst>
              <a:ext uri="{FF2B5EF4-FFF2-40B4-BE49-F238E27FC236}">
                <a16:creationId xmlns:a16="http://schemas.microsoft.com/office/drawing/2014/main" id="{AE06FA59-28A5-41D3-927F-E88A89B9F4FA}"/>
              </a:ext>
            </a:extLst>
          </p:cNvPr>
          <p:cNvPicPr>
            <a:picLocks noGrp="1" noSelect="1" noRot="1" noMove="1" noResize="1" noEditPoints="1" noAdjustHandles="1" noChangeArrowheads="1" noChangeShapeType="1"/>
          </p:cNvPicPr>
          <p:nvPr>
            <p:custDataLst>
              <p:tags r:id="rId6"/>
            </p:custDataLst>
          </p:nvPr>
        </p:nvPicPr>
        <p:blipFill>
          <a:blip r:embed="rId11">
            <a:extLst>
              <a:ext uri="{28A0092B-C50C-407E-A947-70E740481C1C}">
                <a14:useLocalDpi xmlns:a14="http://schemas.microsoft.com/office/drawing/2010/main" val="0"/>
              </a:ext>
            </a:extLst>
          </a:blip>
          <a:stretch>
            <a:fillRect/>
          </a:stretch>
        </p:blipFill>
        <p:spPr>
          <a:xfrm>
            <a:off x="323011" y="5461347"/>
            <a:ext cx="1302887" cy="787923"/>
          </a:xfrm>
          <a:prstGeom prst="rect">
            <a:avLst/>
          </a:prstGeom>
        </p:spPr>
      </p:pic>
      <p:sp>
        <p:nvSpPr>
          <p:cNvPr id="3" name="TextBox 2">
            <a:extLst>
              <a:ext uri="{FF2B5EF4-FFF2-40B4-BE49-F238E27FC236}">
                <a16:creationId xmlns:a16="http://schemas.microsoft.com/office/drawing/2014/main" id="{13484E73-FF70-4C7C-97D2-9E91A85EFD59}"/>
              </a:ext>
            </a:extLst>
          </p:cNvPr>
          <p:cNvSpPr txBox="1"/>
          <p:nvPr/>
        </p:nvSpPr>
        <p:spPr>
          <a:xfrm>
            <a:off x="277666" y="3927569"/>
            <a:ext cx="3156858"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Grades K-2</a:t>
            </a:r>
          </a:p>
        </p:txBody>
      </p:sp>
    </p:spTree>
    <p:extLst>
      <p:ext uri="{BB962C8B-B14F-4D97-AF65-F5344CB8AC3E}">
        <p14:creationId xmlns:p14="http://schemas.microsoft.com/office/powerpoint/2010/main" val="1757680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FF0D0D"/>
            </a:gs>
            <a:gs pos="100000">
              <a:srgbClr val="C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18A527-D12D-48D8-B018-22D45C89B766}"/>
              </a:ext>
            </a:extLst>
          </p:cNvPr>
          <p:cNvSpPr txBox="1">
            <a:spLocks noGrp="1" noSelect="1" noRot="1" noMove="1" noResize="1" noEditPoints="1" noAdjustHandles="1" noChangeArrowheads="1" noChangeShapeType="1" noTextEdit="1"/>
          </p:cNvSpPr>
          <p:nvPr>
            <p:custDataLst>
              <p:tags r:id="rId1"/>
            </p:custDataLst>
          </p:nvPr>
        </p:nvSpPr>
        <p:spPr>
          <a:xfrm>
            <a:off x="364165" y="178491"/>
            <a:ext cx="11390688" cy="1754326"/>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While he was running for president, Obama had to choose who he would want to be vice president. Obama chose Senator Joe Biden. </a:t>
            </a:r>
          </a:p>
          <a:p>
            <a:endParaRPr lang="en-US" sz="12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(In 2020, Joe Biden ran for and won the presidential election and became president on January 20, 2021.)</a:t>
            </a:r>
          </a:p>
        </p:txBody>
      </p:sp>
      <p:pic>
        <p:nvPicPr>
          <p:cNvPr id="4098" name="Picture 2">
            <a:extLst>
              <a:ext uri="{FF2B5EF4-FFF2-40B4-BE49-F238E27FC236}">
                <a16:creationId xmlns:a16="http://schemas.microsoft.com/office/drawing/2014/main" id="{5AD93155-01AD-4B3B-B7DB-79B285E3AC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099" y="2296423"/>
            <a:ext cx="4411709" cy="3055239"/>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6C5F1144-D26C-4D95-9551-6ECD5FE9B2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746" r="6376"/>
          <a:stretch/>
        </p:blipFill>
        <p:spPr bwMode="auto">
          <a:xfrm rot="727658">
            <a:off x="8572840" y="2214177"/>
            <a:ext cx="3092175" cy="3894443"/>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D7AFD34-F48E-48EE-BC3A-FD48BA969136}"/>
              </a:ext>
            </a:extLst>
          </p:cNvPr>
          <p:cNvSpPr txBox="1">
            <a:spLocks noGrp="1" noSelect="1" noRot="1" noMove="1" noResize="1" noEditPoints="1" noAdjustHandles="1" noChangeArrowheads="1" noChangeShapeType="1" noTextEdit="1"/>
          </p:cNvSpPr>
          <p:nvPr>
            <p:custDataLst>
              <p:tags r:id="rId2"/>
            </p:custDataLst>
          </p:nvPr>
        </p:nvSpPr>
        <p:spPr>
          <a:xfrm>
            <a:off x="305292" y="6146989"/>
            <a:ext cx="5632947" cy="400110"/>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6200000" scaled="1"/>
            <a:tileRect/>
          </a:gradFill>
        </p:spPr>
        <p:txBody>
          <a:bodyPr wrap="square" rtlCol="0">
            <a:spAutoFit/>
          </a:bodyPr>
          <a:lstStyle/>
          <a:p>
            <a:r>
              <a:rPr lang="en-US" sz="2000" i="1" dirty="0">
                <a:solidFill>
                  <a:schemeClr val="bg1"/>
                </a:solidFill>
                <a:latin typeface="Arial" panose="020B0604020202020204" pitchFamily="34" charset="0"/>
                <a:cs typeface="Arial" panose="020B0604020202020204" pitchFamily="34" charset="0"/>
              </a:rPr>
              <a:t>One of the photos does not belong on this page! </a:t>
            </a:r>
          </a:p>
        </p:txBody>
      </p:sp>
      <p:pic>
        <p:nvPicPr>
          <p:cNvPr id="15" name="Picture 10" descr="President Barack Obama, National Turkey Federation Chairman Gary Cooper; and son Cole Cooper participate in the annual National Thanksgiving Turkey pardon ceremony in the Grand Foyer of the White House, Nov. 26, 2014.">
            <a:extLst>
              <a:ext uri="{FF2B5EF4-FFF2-40B4-BE49-F238E27FC236}">
                <a16:creationId xmlns:a16="http://schemas.microsoft.com/office/drawing/2014/main" id="{0CC92CB3-D684-4C7F-9546-AFDDFB70D3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083220">
            <a:off x="496629" y="2808827"/>
            <a:ext cx="4323208" cy="28808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5278BC9-C982-4B9D-9860-5F04F42D31F7}"/>
              </a:ext>
            </a:extLst>
          </p:cNvPr>
          <p:cNvSpPr txBox="1">
            <a:spLocks noGrp="1" noSelect="1" noRot="1" noMove="1" noResize="1" noEditPoints="1" noAdjustHandles="1" noChangeArrowheads="1" noChangeShapeType="1" noTextEdit="1"/>
          </p:cNvSpPr>
          <p:nvPr>
            <p:custDataLst>
              <p:tags r:id="rId3"/>
            </p:custDataLst>
          </p:nvPr>
        </p:nvSpPr>
        <p:spPr>
          <a:xfrm>
            <a:off x="152400" y="6642556"/>
            <a:ext cx="9100127" cy="215444"/>
          </a:xfrm>
          <a:prstGeom prst="rect">
            <a:avLst/>
          </a:prstGeom>
          <a:noFill/>
        </p:spPr>
        <p:txBody>
          <a:bodyPr wrap="square" lIns="91440" tIns="45720" rIns="91440" bIns="45720" rtlCol="0" anchor="t">
            <a:spAutoFit/>
          </a:bodyPr>
          <a:lstStyle/>
          <a:p>
            <a:r>
              <a:rPr lang="en-US" sz="800" dirty="0">
                <a:solidFill>
                  <a:schemeClr val="bg2">
                    <a:lumMod val="90000"/>
                  </a:schemeClr>
                </a:solidFill>
                <a:effectLst>
                  <a:outerShdw blurRad="38100" dist="38100" dir="2700000" algn="tl">
                    <a:srgbClr val="000000">
                      <a:alpha val="43137"/>
                    </a:srgbClr>
                  </a:outerShdw>
                </a:effectLst>
              </a:rPr>
              <a:t>© 2021, Constitutional Rights Foundation and Los Angeles County Office of Education </a:t>
            </a:r>
            <a:endParaRPr lang="en-US" sz="800" dirty="0">
              <a:solidFill>
                <a:schemeClr val="bg2">
                  <a:lumMod val="90000"/>
                </a:schemeClr>
              </a:solidFill>
              <a:effectLst>
                <a:outerShdw blurRad="38100" dist="38100" dir="2700000" algn="tl">
                  <a:srgbClr val="000000">
                    <a:alpha val="43137"/>
                  </a:srgbClr>
                </a:outerShdw>
              </a:effectLst>
              <a:cs typeface="Calibri"/>
            </a:endParaRPr>
          </a:p>
        </p:txBody>
      </p:sp>
    </p:spTree>
    <p:extLst>
      <p:ext uri="{BB962C8B-B14F-4D97-AF65-F5344CB8AC3E}">
        <p14:creationId xmlns:p14="http://schemas.microsoft.com/office/powerpoint/2010/main" val="667476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3000">
              <a:srgbClr val="7A8FAA"/>
            </a:gs>
            <a:gs pos="100000">
              <a:srgbClr val="556A85"/>
            </a:gs>
          </a:gsLst>
          <a:lin ang="162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69CCA6-93E9-487B-8114-2D2261F4741C}"/>
              </a:ext>
            </a:extLst>
          </p:cNvPr>
          <p:cNvSpPr txBox="1">
            <a:spLocks noGrp="1" noSelect="1" noRot="1" noMove="1" noResize="1" noEditPoints="1" noAdjustHandles="1" noChangeArrowheads="1" noChangeShapeType="1" noTextEdit="1"/>
          </p:cNvSpPr>
          <p:nvPr>
            <p:custDataLst>
              <p:tags r:id="rId1"/>
            </p:custDataLst>
          </p:nvPr>
        </p:nvSpPr>
        <p:spPr>
          <a:xfrm>
            <a:off x="214001" y="298704"/>
            <a:ext cx="11763997" cy="190821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Barack Obama and Joe Biden won the 2008 election.  </a:t>
            </a:r>
          </a:p>
          <a:p>
            <a:endParaRPr lang="en-US"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In the United States of America, new presidents are sworn in at an event called an inauguration. Barack Obama’s inauguration took place on January 20, 2009. At noon, he became the 44</a:t>
            </a:r>
            <a:r>
              <a:rPr lang="en-US" sz="2400" dirty="0">
                <a:solidFill>
                  <a:schemeClr val="bg1"/>
                </a:solidFill>
              </a:rPr>
              <a:t>th</a:t>
            </a:r>
            <a:r>
              <a:rPr lang="en-US" sz="2400" dirty="0">
                <a:solidFill>
                  <a:schemeClr val="bg1"/>
                </a:solidFill>
                <a:latin typeface="Arial" panose="020B0604020202020204" pitchFamily="34" charset="0"/>
                <a:cs typeface="Arial" panose="020B0604020202020204" pitchFamily="34" charset="0"/>
              </a:rPr>
              <a:t> U.S. president, and the first Black president of the United States. </a:t>
            </a:r>
          </a:p>
        </p:txBody>
      </p:sp>
      <p:pic>
        <p:nvPicPr>
          <p:cNvPr id="3" name="Picture 12" descr="Obama Inauguration">
            <a:extLst>
              <a:ext uri="{FF2B5EF4-FFF2-40B4-BE49-F238E27FC236}">
                <a16:creationId xmlns:a16="http://schemas.microsoft.com/office/drawing/2014/main" id="{5BA99D07-3558-4B00-82F3-090F5B3F9C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3644" y="2256451"/>
            <a:ext cx="5647353" cy="3264876"/>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7973C2D8-3D74-4D78-9E5B-184E60A977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280" b="1"/>
          <a:stretch/>
        </p:blipFill>
        <p:spPr bwMode="auto">
          <a:xfrm>
            <a:off x="356374" y="2256451"/>
            <a:ext cx="5362876" cy="3264876"/>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6805EB5-74CB-41DC-99F5-CD8CC4155B97}"/>
              </a:ext>
            </a:extLst>
          </p:cNvPr>
          <p:cNvSpPr txBox="1"/>
          <p:nvPr/>
        </p:nvSpPr>
        <p:spPr>
          <a:xfrm>
            <a:off x="6253644" y="5521327"/>
            <a:ext cx="5461936" cy="646331"/>
          </a:xfrm>
          <a:prstGeom prst="rect">
            <a:avLst/>
          </a:prstGeom>
          <a:noFill/>
        </p:spPr>
        <p:txBody>
          <a:bodyPr wrap="square" rtlCol="0">
            <a:spAutoFit/>
          </a:bodyPr>
          <a:lstStyle/>
          <a:p>
            <a:r>
              <a:rPr lang="en-US" dirty="0">
                <a:solidFill>
                  <a:schemeClr val="bg1"/>
                </a:solidFill>
              </a:rPr>
              <a:t>Almost two million (1.8 million) people attended Barack Obama’s Inauguration. </a:t>
            </a:r>
          </a:p>
        </p:txBody>
      </p:sp>
      <p:sp>
        <p:nvSpPr>
          <p:cNvPr id="5" name="TextBox 4">
            <a:extLst>
              <a:ext uri="{FF2B5EF4-FFF2-40B4-BE49-F238E27FC236}">
                <a16:creationId xmlns:a16="http://schemas.microsoft.com/office/drawing/2014/main" id="{A8BC8F53-1BE9-4EC9-BBDE-349385C18370}"/>
              </a:ext>
            </a:extLst>
          </p:cNvPr>
          <p:cNvSpPr txBox="1"/>
          <p:nvPr/>
        </p:nvSpPr>
        <p:spPr>
          <a:xfrm>
            <a:off x="356374" y="5531819"/>
            <a:ext cx="5232133" cy="369332"/>
          </a:xfrm>
          <a:prstGeom prst="rect">
            <a:avLst/>
          </a:prstGeom>
          <a:noFill/>
        </p:spPr>
        <p:txBody>
          <a:bodyPr wrap="square" rtlCol="0">
            <a:spAutoFit/>
          </a:bodyPr>
          <a:lstStyle/>
          <a:p>
            <a:r>
              <a:rPr lang="en-US" dirty="0">
                <a:solidFill>
                  <a:schemeClr val="bg1"/>
                </a:solidFill>
              </a:rPr>
              <a:t>President Obama is sworn in by Chief Justice Roberts. </a:t>
            </a:r>
          </a:p>
        </p:txBody>
      </p:sp>
      <p:sp>
        <p:nvSpPr>
          <p:cNvPr id="7" name="TextBox 6">
            <a:extLst>
              <a:ext uri="{FF2B5EF4-FFF2-40B4-BE49-F238E27FC236}">
                <a16:creationId xmlns:a16="http://schemas.microsoft.com/office/drawing/2014/main" id="{3AFCD5A4-A61C-453C-AFF5-461009ED504E}"/>
              </a:ext>
            </a:extLst>
          </p:cNvPr>
          <p:cNvSpPr txBox="1">
            <a:spLocks noGrp="1" noSelect="1" noRot="1" noMove="1" noResize="1" noEditPoints="1" noAdjustHandles="1" noChangeArrowheads="1" noChangeShapeType="1" noTextEdit="1"/>
          </p:cNvSpPr>
          <p:nvPr>
            <p:custDataLst>
              <p:tags r:id="rId2"/>
            </p:custDataLst>
          </p:nvPr>
        </p:nvSpPr>
        <p:spPr>
          <a:xfrm>
            <a:off x="393994" y="6061656"/>
            <a:ext cx="5632947" cy="400110"/>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6200000" scaled="1"/>
            <a:tileRect/>
          </a:gradFill>
        </p:spPr>
        <p:txBody>
          <a:bodyPr wrap="square" rtlCol="0">
            <a:spAutoFit/>
          </a:bodyPr>
          <a:lstStyle/>
          <a:p>
            <a:r>
              <a:rPr lang="en-US" sz="2000" i="1" dirty="0">
                <a:solidFill>
                  <a:schemeClr val="bg1"/>
                </a:solidFill>
                <a:latin typeface="Arial" panose="020B0604020202020204" pitchFamily="34" charset="0"/>
                <a:cs typeface="Arial" panose="020B0604020202020204" pitchFamily="34" charset="0"/>
              </a:rPr>
              <a:t>Something is wrong on this page! Fix it. </a:t>
            </a:r>
          </a:p>
        </p:txBody>
      </p:sp>
      <p:sp>
        <p:nvSpPr>
          <p:cNvPr id="8" name="TextBox 7">
            <a:extLst>
              <a:ext uri="{FF2B5EF4-FFF2-40B4-BE49-F238E27FC236}">
                <a16:creationId xmlns:a16="http://schemas.microsoft.com/office/drawing/2014/main" id="{4165C4DA-1853-4F2E-9F1D-7BAE4C86C916}"/>
              </a:ext>
            </a:extLst>
          </p:cNvPr>
          <p:cNvSpPr txBox="1">
            <a:spLocks noGrp="1" noSelect="1" noRot="1" noMove="1" noResize="1" noEditPoints="1" noAdjustHandles="1" noChangeArrowheads="1" noChangeShapeType="1" noTextEdit="1"/>
          </p:cNvSpPr>
          <p:nvPr>
            <p:custDataLst>
              <p:tags r:id="rId3"/>
            </p:custDataLst>
          </p:nvPr>
        </p:nvSpPr>
        <p:spPr>
          <a:xfrm>
            <a:off x="210419" y="6641159"/>
            <a:ext cx="9100127" cy="215444"/>
          </a:xfrm>
          <a:prstGeom prst="rect">
            <a:avLst/>
          </a:prstGeom>
          <a:noFill/>
        </p:spPr>
        <p:txBody>
          <a:bodyPr wrap="square" lIns="91440" tIns="45720" rIns="91440" bIns="45720" rtlCol="0" anchor="t">
            <a:spAutoFit/>
          </a:bodyPr>
          <a:lstStyle/>
          <a:p>
            <a:r>
              <a:rPr lang="en-US" sz="800" dirty="0">
                <a:solidFill>
                  <a:schemeClr val="bg2">
                    <a:lumMod val="90000"/>
                  </a:schemeClr>
                </a:solidFill>
                <a:effectLst>
                  <a:outerShdw blurRad="38100" dist="38100" dir="2700000" algn="tl">
                    <a:srgbClr val="000000">
                      <a:alpha val="43137"/>
                    </a:srgbClr>
                  </a:outerShdw>
                </a:effectLst>
              </a:rPr>
              <a:t>© 2021, Constitutional Rights Foundation and Los Angeles County Office of Education </a:t>
            </a:r>
            <a:endParaRPr lang="en-US" sz="800" dirty="0">
              <a:solidFill>
                <a:schemeClr val="bg2">
                  <a:lumMod val="90000"/>
                </a:schemeClr>
              </a:solidFill>
              <a:effectLst>
                <a:outerShdw blurRad="38100" dist="38100" dir="2700000" algn="tl">
                  <a:srgbClr val="000000">
                    <a:alpha val="43137"/>
                  </a:srgbClr>
                </a:outerShdw>
              </a:effectLst>
              <a:cs typeface="Calibri"/>
            </a:endParaRPr>
          </a:p>
        </p:txBody>
      </p:sp>
    </p:spTree>
    <p:extLst>
      <p:ext uri="{BB962C8B-B14F-4D97-AF65-F5344CB8AC3E}">
        <p14:creationId xmlns:p14="http://schemas.microsoft.com/office/powerpoint/2010/main" val="203276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3993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11022E-B09C-47A3-BA40-7937986C316E}"/>
              </a:ext>
            </a:extLst>
          </p:cNvPr>
          <p:cNvSpPr txBox="1">
            <a:spLocks noGrp="1" noSelect="1" noRot="1" noMove="1" noResize="1" noEditPoints="1" noAdjustHandles="1" noChangeArrowheads="1" noChangeShapeType="1" noTextEdit="1"/>
          </p:cNvSpPr>
          <p:nvPr>
            <p:custDataLst>
              <p:tags r:id="rId1"/>
            </p:custDataLst>
          </p:nvPr>
        </p:nvSpPr>
        <p:spPr>
          <a:xfrm>
            <a:off x="323627" y="175035"/>
            <a:ext cx="10915048" cy="430887"/>
          </a:xfrm>
          <a:prstGeom prst="rect">
            <a:avLst/>
          </a:prstGeom>
          <a:noFill/>
        </p:spPr>
        <p:txBody>
          <a:bodyPr wrap="square" rtlCol="0">
            <a:spAutoFit/>
          </a:bodyPr>
          <a:lstStyle/>
          <a:p>
            <a:r>
              <a:rPr lang="en-US" sz="2200" dirty="0">
                <a:solidFill>
                  <a:schemeClr val="bg1"/>
                </a:solidFill>
                <a:latin typeface="Arial" panose="020B0604020202020204" pitchFamily="34" charset="0"/>
                <a:cs typeface="Arial" panose="020B0604020202020204" pitchFamily="34" charset="0"/>
              </a:rPr>
              <a:t>President Obama and his family lived in the White House in Washington, D.C.</a:t>
            </a:r>
          </a:p>
        </p:txBody>
      </p:sp>
      <p:sp>
        <p:nvSpPr>
          <p:cNvPr id="7" name="TextBox 6">
            <a:extLst>
              <a:ext uri="{FF2B5EF4-FFF2-40B4-BE49-F238E27FC236}">
                <a16:creationId xmlns:a16="http://schemas.microsoft.com/office/drawing/2014/main" id="{C258EC5B-3AFC-4A3A-90C5-AE0EC077AEF7}"/>
              </a:ext>
            </a:extLst>
          </p:cNvPr>
          <p:cNvSpPr txBox="1">
            <a:spLocks noGrp="1" noSelect="1" noRot="1" noMove="1" noResize="1" noEditPoints="1" noAdjustHandles="1" noChangeArrowheads="1" noChangeShapeType="1" noTextEdit="1"/>
          </p:cNvSpPr>
          <p:nvPr>
            <p:custDataLst>
              <p:tags r:id="rId2"/>
            </p:custDataLst>
          </p:nvPr>
        </p:nvSpPr>
        <p:spPr>
          <a:xfrm>
            <a:off x="323627" y="702770"/>
            <a:ext cx="11715973" cy="769441"/>
          </a:xfrm>
          <a:prstGeom prst="rect">
            <a:avLst/>
          </a:prstGeom>
          <a:noFill/>
        </p:spPr>
        <p:txBody>
          <a:bodyPr wrap="square" rtlCol="0">
            <a:spAutoFit/>
          </a:bodyPr>
          <a:lstStyle/>
          <a:p>
            <a:r>
              <a:rPr lang="en-US" sz="2200" dirty="0">
                <a:solidFill>
                  <a:schemeClr val="bg1"/>
                </a:solidFill>
                <a:latin typeface="Arial" panose="020B0604020202020204" pitchFamily="34" charset="0"/>
                <a:cs typeface="Arial" panose="020B0604020202020204" pitchFamily="34" charset="0"/>
              </a:rPr>
              <a:t>President Obama promised Sasha and Malia that they could get a dog. They named their new dog Bo (white paws). Later, the Obamas got another dog and named her Sunny.</a:t>
            </a:r>
          </a:p>
        </p:txBody>
      </p:sp>
      <p:pic>
        <p:nvPicPr>
          <p:cNvPr id="9" name="Picture 6">
            <a:extLst>
              <a:ext uri="{FF2B5EF4-FFF2-40B4-BE49-F238E27FC236}">
                <a16:creationId xmlns:a16="http://schemas.microsoft.com/office/drawing/2014/main" id="{6F70239F-A9F1-4BAC-A98D-F50892696BF7}"/>
              </a:ext>
            </a:extLst>
          </p:cNvPr>
          <p:cNvPicPr>
            <a:picLocks noGrp="1" noSelect="1" noRot="1" noMove="1" noResize="1" noEditPoints="1" noAdjustHandles="1" noChangeArrowheads="1" noChangeShapeType="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474614" y="1469571"/>
            <a:ext cx="2249222" cy="32131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descr="Two dogs playing in the grass&#10;&#10;Description automatically generated with low confidence">
            <a:extLst>
              <a:ext uri="{FF2B5EF4-FFF2-40B4-BE49-F238E27FC236}">
                <a16:creationId xmlns:a16="http://schemas.microsoft.com/office/drawing/2014/main" id="{657A5DB9-9B53-4A91-B84D-606B26966743}"/>
              </a:ext>
            </a:extLst>
          </p:cNvPr>
          <p:cNvPicPr>
            <a:picLocks noGrp="1" noSelect="1" noRot="1" noMove="1" noResize="1" noEditPoints="1" noAdjustHandles="1" noChangeArrowheads="1" noChangeShapeType="1"/>
          </p:cNvPicPr>
          <p:nvPr>
            <p:custDataLst>
              <p:tags r:id="rId4"/>
            </p:custDataLst>
          </p:nvPr>
        </p:nvPicPr>
        <p:blipFill rotWithShape="1">
          <a:blip r:embed="rId12">
            <a:extLst>
              <a:ext uri="{28A0092B-C50C-407E-A947-70E740481C1C}">
                <a14:useLocalDpi xmlns:a14="http://schemas.microsoft.com/office/drawing/2010/main" val="0"/>
              </a:ext>
            </a:extLst>
          </a:blip>
          <a:srcRect l="15177" r="8432"/>
          <a:stretch/>
        </p:blipFill>
        <p:spPr>
          <a:xfrm>
            <a:off x="8584359" y="3824956"/>
            <a:ext cx="3133027" cy="2735941"/>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5A58E304-8424-4593-805B-115A34561903}"/>
              </a:ext>
            </a:extLst>
          </p:cNvPr>
          <p:cNvSpPr txBox="1">
            <a:spLocks noGrp="1" noSelect="1" noRot="1" noMove="1" noResize="1" noEditPoints="1" noAdjustHandles="1" noChangeArrowheads="1" noChangeShapeType="1" noTextEdit="1"/>
          </p:cNvSpPr>
          <p:nvPr>
            <p:custDataLst>
              <p:tags r:id="rId5"/>
            </p:custDataLst>
          </p:nvPr>
        </p:nvSpPr>
        <p:spPr>
          <a:xfrm>
            <a:off x="178890" y="6245882"/>
            <a:ext cx="7152776" cy="400110"/>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6200000" scaled="1"/>
            <a:tileRect/>
          </a:gradFill>
        </p:spPr>
        <p:txBody>
          <a:bodyPr wrap="square" rtlCol="0">
            <a:spAutoFit/>
          </a:bodyPr>
          <a:lstStyle/>
          <a:p>
            <a:r>
              <a:rPr lang="en-US" sz="2000" i="1" dirty="0">
                <a:solidFill>
                  <a:schemeClr val="bg1"/>
                </a:solidFill>
                <a:latin typeface="Arial" panose="020B0604020202020204" pitchFamily="34" charset="0"/>
                <a:cs typeface="Arial" panose="020B0604020202020204" pitchFamily="34" charset="0"/>
              </a:rPr>
              <a:t>Choose your two favorite photos! Put the stars next to them.   </a:t>
            </a:r>
          </a:p>
        </p:txBody>
      </p:sp>
      <p:pic>
        <p:nvPicPr>
          <p:cNvPr id="2050" name="Picture 2" descr="In this official White House photograph, President Barack Obama, First Lady Michelle Obama and daughters Malia and Sasha sit together in the Oval Office, Feb. 2, 2009.">
            <a:extLst>
              <a:ext uri="{FF2B5EF4-FFF2-40B4-BE49-F238E27FC236}">
                <a16:creationId xmlns:a16="http://schemas.microsoft.com/office/drawing/2014/main" id="{9E3D8A9D-2363-4702-A7F9-EA30D6450873}"/>
              </a:ext>
            </a:extLst>
          </p:cNvPr>
          <p:cNvPicPr>
            <a:picLocks noGrp="1" noSelect="1" noRot="1" noMove="1" noResize="1" noEditPoints="1" noAdjustHandles="1" noChangeArrowheads="1" noChangeShapeType="1"/>
          </p:cNvPicPr>
          <p:nvPr>
            <p:custDataLst>
              <p:tags r:id="rId6"/>
            </p:custDataLst>
          </p:nvPr>
        </p:nvPicPr>
        <p:blipFill rotWithShape="1">
          <a:blip r:embed="rId13">
            <a:extLst>
              <a:ext uri="{28A0092B-C50C-407E-A947-70E740481C1C}">
                <a14:useLocalDpi xmlns:a14="http://schemas.microsoft.com/office/drawing/2010/main" val="0"/>
              </a:ext>
            </a:extLst>
          </a:blip>
          <a:srcRect l="6373" t="14882" r="5120"/>
          <a:stretch/>
        </p:blipFill>
        <p:spPr bwMode="auto">
          <a:xfrm>
            <a:off x="2987264" y="1544206"/>
            <a:ext cx="3457800" cy="22169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2" descr="In this official White House photograph, President Barack Obama and his daughters Sasha and Malia watch the World Cup soccer game between the U.S. and Japan, from the Treaty Room office in the residence of the White House, July 17, 2011.">
            <a:extLst>
              <a:ext uri="{FF2B5EF4-FFF2-40B4-BE49-F238E27FC236}">
                <a16:creationId xmlns:a16="http://schemas.microsoft.com/office/drawing/2014/main" id="{502C5E84-7CDF-4B9F-92EF-45BF7313CF4E}"/>
              </a:ext>
            </a:extLst>
          </p:cNvPr>
          <p:cNvPicPr>
            <a:picLocks noGrp="1" noSelect="1" noRot="1" noMove="1" noResize="1" noEditPoints="1" noAdjustHandles="1" noChangeArrowheads="1" noChangeShapeType="1"/>
          </p:cNvPicPr>
          <p:nvPr>
            <p:custDataLst>
              <p:tags r:id="rId7"/>
            </p:custDataLst>
          </p:nvPr>
        </p:nvPicPr>
        <p:blipFill>
          <a:blip r:embed="rId14">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763942" y="1665073"/>
            <a:ext cx="3587416" cy="239161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16" descr="A picture containing indoor, person&#10;&#10;Description automatically generated">
            <a:extLst>
              <a:ext uri="{FF2B5EF4-FFF2-40B4-BE49-F238E27FC236}">
                <a16:creationId xmlns:a16="http://schemas.microsoft.com/office/drawing/2014/main" id="{921824DB-595D-411D-87F8-1B071A0DD7CE}"/>
              </a:ext>
            </a:extLst>
          </p:cNvPr>
          <p:cNvPicPr>
            <a:picLocks noGrp="1" noSelect="1" noRot="1" noMove="1" noResize="1" noEditPoints="1" noAdjustHandles="1" noChangeArrowheads="1" noChangeShapeType="1"/>
          </p:cNvPicPr>
          <p:nvPr>
            <p:custDataLst>
              <p:tags r:id="rId8"/>
            </p:custDataLst>
          </p:nvPr>
        </p:nvPicPr>
        <p:blipFill rotWithShape="1">
          <a:blip r:embed="rId16">
            <a:extLst>
              <a:ext uri="{28A0092B-C50C-407E-A947-70E740481C1C}">
                <a14:useLocalDpi xmlns:a14="http://schemas.microsoft.com/office/drawing/2010/main" val="0"/>
              </a:ext>
            </a:extLst>
          </a:blip>
          <a:srcRect l="7873"/>
          <a:stretch/>
        </p:blipFill>
        <p:spPr>
          <a:xfrm>
            <a:off x="4458979" y="3570830"/>
            <a:ext cx="3304963" cy="239161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736AB1F2-61BD-46F7-BA92-89E5FB993DD1}"/>
              </a:ext>
            </a:extLst>
          </p:cNvPr>
          <p:cNvSpPr txBox="1">
            <a:spLocks noGrp="1" noSelect="1" noRot="1" noMove="1" noResize="1" noEditPoints="1" noAdjustHandles="1" noChangeArrowheads="1" noChangeShapeType="1" noTextEdit="1"/>
          </p:cNvSpPr>
          <p:nvPr>
            <p:custDataLst>
              <p:tags r:id="rId9"/>
            </p:custDataLst>
          </p:nvPr>
        </p:nvSpPr>
        <p:spPr>
          <a:xfrm>
            <a:off x="210419" y="6641159"/>
            <a:ext cx="9100127" cy="215444"/>
          </a:xfrm>
          <a:prstGeom prst="rect">
            <a:avLst/>
          </a:prstGeom>
          <a:noFill/>
        </p:spPr>
        <p:txBody>
          <a:bodyPr wrap="square" lIns="91440" tIns="45720" rIns="91440" bIns="45720" rtlCol="0" anchor="t">
            <a:spAutoFit/>
          </a:bodyPr>
          <a:lstStyle/>
          <a:p>
            <a:r>
              <a:rPr lang="en-US" sz="800" dirty="0">
                <a:solidFill>
                  <a:schemeClr val="bg2">
                    <a:lumMod val="90000"/>
                  </a:schemeClr>
                </a:solidFill>
                <a:effectLst>
                  <a:outerShdw blurRad="38100" dist="38100" dir="2700000" algn="tl">
                    <a:srgbClr val="000000">
                      <a:alpha val="43137"/>
                    </a:srgbClr>
                  </a:outerShdw>
                </a:effectLst>
              </a:rPr>
              <a:t>© 2021, Constitutional Rights Foundation and Los Angeles County Office of Education </a:t>
            </a:r>
            <a:endParaRPr lang="en-US" sz="800" dirty="0">
              <a:solidFill>
                <a:schemeClr val="bg2">
                  <a:lumMod val="90000"/>
                </a:schemeClr>
              </a:solidFill>
              <a:effectLst>
                <a:outerShdw blurRad="38100" dist="38100" dir="2700000" algn="tl">
                  <a:srgbClr val="000000">
                    <a:alpha val="43137"/>
                  </a:srgbClr>
                </a:outerShdw>
              </a:effectLst>
              <a:cs typeface="Calibri"/>
            </a:endParaRPr>
          </a:p>
        </p:txBody>
      </p:sp>
      <p:sp>
        <p:nvSpPr>
          <p:cNvPr id="13" name="Star: 5 Points 12">
            <a:extLst>
              <a:ext uri="{FF2B5EF4-FFF2-40B4-BE49-F238E27FC236}">
                <a16:creationId xmlns:a16="http://schemas.microsoft.com/office/drawing/2014/main" id="{F1A3C1E3-ECD6-49E2-B409-1CE7167AE8BC}"/>
              </a:ext>
            </a:extLst>
          </p:cNvPr>
          <p:cNvSpPr/>
          <p:nvPr/>
        </p:nvSpPr>
        <p:spPr>
          <a:xfrm>
            <a:off x="1285028" y="5003505"/>
            <a:ext cx="1087655" cy="903639"/>
          </a:xfrm>
          <a:prstGeom prst="star5">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tar: 5 Points 15">
            <a:extLst>
              <a:ext uri="{FF2B5EF4-FFF2-40B4-BE49-F238E27FC236}">
                <a16:creationId xmlns:a16="http://schemas.microsoft.com/office/drawing/2014/main" id="{093A5A04-E4B4-47B6-ADC1-02B466F55DB6}"/>
              </a:ext>
            </a:extLst>
          </p:cNvPr>
          <p:cNvSpPr/>
          <p:nvPr/>
        </p:nvSpPr>
        <p:spPr>
          <a:xfrm>
            <a:off x="2696427" y="5021483"/>
            <a:ext cx="1087655" cy="903639"/>
          </a:xfrm>
          <a:prstGeom prst="star5">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751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38000">
              <a:srgbClr val="9848D4"/>
            </a:gs>
            <a:gs pos="100000">
              <a:srgbClr val="60218F"/>
            </a:gs>
          </a:gsLst>
          <a:path path="circle">
            <a:fillToRect l="100000" t="100000"/>
          </a:path>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A2694C-615D-4124-97AD-0C0A15259B6B}"/>
              </a:ext>
            </a:extLst>
          </p:cNvPr>
          <p:cNvSpPr txBox="1">
            <a:spLocks noGrp="1" noSelect="1" noRot="1" noMove="1" noResize="1" noEditPoints="1" noAdjustHandles="1" noChangeArrowheads="1" noChangeShapeType="1" noTextEdit="1"/>
          </p:cNvSpPr>
          <p:nvPr>
            <p:custDataLst>
              <p:tags r:id="rId1"/>
            </p:custDataLst>
          </p:nvPr>
        </p:nvSpPr>
        <p:spPr>
          <a:xfrm>
            <a:off x="284013" y="240279"/>
            <a:ext cx="11862234" cy="2000548"/>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In the United States of America, presidents serve for four years, then they have to either run again or step down. </a:t>
            </a:r>
          </a:p>
          <a:p>
            <a:endParaRPr lang="en-US" sz="1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President Obama and Vice President Biden decided to run for a second term.</a:t>
            </a:r>
          </a:p>
          <a:p>
            <a:endParaRPr lang="en-US" sz="1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Obama and Biden won the 2012 election and were inaugurated on January 20, 2013. </a:t>
            </a:r>
          </a:p>
        </p:txBody>
      </p:sp>
      <p:pic>
        <p:nvPicPr>
          <p:cNvPr id="5" name="Picture 4">
            <a:extLst>
              <a:ext uri="{FF2B5EF4-FFF2-40B4-BE49-F238E27FC236}">
                <a16:creationId xmlns:a16="http://schemas.microsoft.com/office/drawing/2014/main" id="{18C71FA2-6824-4B75-BF1A-8E104844A8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1000"/>
          <a:stretch/>
        </p:blipFill>
        <p:spPr bwMode="auto">
          <a:xfrm>
            <a:off x="6482626" y="2572478"/>
            <a:ext cx="5118764" cy="30371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Obama Inauguration">
            <a:extLst>
              <a:ext uri="{FF2B5EF4-FFF2-40B4-BE49-F238E27FC236}">
                <a16:creationId xmlns:a16="http://schemas.microsoft.com/office/drawing/2014/main" id="{576216C0-1B30-45B1-AC61-9AFC8C881B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462"/>
          <a:stretch/>
        </p:blipFill>
        <p:spPr bwMode="auto">
          <a:xfrm>
            <a:off x="423745" y="2572478"/>
            <a:ext cx="5731818" cy="30332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05E6D56-2C1E-4898-B612-2EE726DC7E1B}"/>
              </a:ext>
            </a:extLst>
          </p:cNvPr>
          <p:cNvSpPr txBox="1">
            <a:spLocks noGrp="1" noSelect="1" noRot="1" noMove="1" noResize="1" noEditPoints="1" noAdjustHandles="1" noChangeArrowheads="1" noChangeShapeType="1" noTextEdit="1"/>
          </p:cNvSpPr>
          <p:nvPr>
            <p:custDataLst>
              <p:tags r:id="rId2"/>
            </p:custDataLst>
          </p:nvPr>
        </p:nvSpPr>
        <p:spPr>
          <a:xfrm>
            <a:off x="1223227" y="6106468"/>
            <a:ext cx="10380020" cy="400110"/>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6200000" scaled="1"/>
            <a:tileRect/>
          </a:gradFill>
        </p:spPr>
        <p:txBody>
          <a:bodyPr wrap="square" rtlCol="0">
            <a:spAutoFit/>
          </a:bodyPr>
          <a:lstStyle/>
          <a:p>
            <a:r>
              <a:rPr lang="en-US" sz="2000" i="1" dirty="0">
                <a:solidFill>
                  <a:schemeClr val="bg1"/>
                </a:solidFill>
                <a:latin typeface="Arial" panose="020B0604020202020204" pitchFamily="34" charset="0"/>
                <a:cs typeface="Arial" panose="020B0604020202020204" pitchFamily="34" charset="0"/>
              </a:rPr>
              <a:t>Look carefully! Delete the 2009 Inauguration photo and keep the 2013 Inauguration photo.  </a:t>
            </a:r>
          </a:p>
        </p:txBody>
      </p:sp>
      <p:sp>
        <p:nvSpPr>
          <p:cNvPr id="8" name="TextBox 7">
            <a:extLst>
              <a:ext uri="{FF2B5EF4-FFF2-40B4-BE49-F238E27FC236}">
                <a16:creationId xmlns:a16="http://schemas.microsoft.com/office/drawing/2014/main" id="{25C53B3D-C161-4D07-A378-1D44B67BD572}"/>
              </a:ext>
            </a:extLst>
          </p:cNvPr>
          <p:cNvSpPr txBox="1">
            <a:spLocks noGrp="1" noSelect="1" noRot="1" noMove="1" noResize="1" noEditPoints="1" noAdjustHandles="1" noChangeArrowheads="1" noChangeShapeType="1" noTextEdit="1"/>
          </p:cNvSpPr>
          <p:nvPr>
            <p:custDataLst>
              <p:tags r:id="rId3"/>
            </p:custDataLst>
          </p:nvPr>
        </p:nvSpPr>
        <p:spPr>
          <a:xfrm>
            <a:off x="210419" y="6641159"/>
            <a:ext cx="9100127" cy="215444"/>
          </a:xfrm>
          <a:prstGeom prst="rect">
            <a:avLst/>
          </a:prstGeom>
          <a:noFill/>
        </p:spPr>
        <p:txBody>
          <a:bodyPr wrap="square" lIns="91440" tIns="45720" rIns="91440" bIns="45720" rtlCol="0" anchor="t">
            <a:spAutoFit/>
          </a:bodyPr>
          <a:lstStyle/>
          <a:p>
            <a:r>
              <a:rPr lang="en-US" sz="800" dirty="0">
                <a:solidFill>
                  <a:schemeClr val="bg2">
                    <a:lumMod val="90000"/>
                  </a:schemeClr>
                </a:solidFill>
                <a:effectLst>
                  <a:outerShdw blurRad="38100" dist="38100" dir="2700000" algn="tl">
                    <a:srgbClr val="000000">
                      <a:alpha val="43137"/>
                    </a:srgbClr>
                  </a:outerShdw>
                </a:effectLst>
              </a:rPr>
              <a:t>© 2021, Constitutional Rights Foundation and Los Angeles County Office of Education </a:t>
            </a:r>
            <a:endParaRPr lang="en-US" sz="800" dirty="0">
              <a:solidFill>
                <a:schemeClr val="bg2">
                  <a:lumMod val="90000"/>
                </a:schemeClr>
              </a:solidFill>
              <a:effectLst>
                <a:outerShdw blurRad="38100" dist="38100" dir="2700000" algn="tl">
                  <a:srgbClr val="000000">
                    <a:alpha val="43137"/>
                  </a:srgbClr>
                </a:outerShdw>
              </a:effectLst>
              <a:cs typeface="Calibri"/>
            </a:endParaRPr>
          </a:p>
        </p:txBody>
      </p:sp>
    </p:spTree>
    <p:extLst>
      <p:ext uri="{BB962C8B-B14F-4D97-AF65-F5344CB8AC3E}">
        <p14:creationId xmlns:p14="http://schemas.microsoft.com/office/powerpoint/2010/main" val="553478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284C92"/>
            </a:gs>
            <a:gs pos="80000">
              <a:schemeClr val="accent1">
                <a:lumMod val="50000"/>
              </a:schemeClr>
            </a:gs>
          </a:gsLst>
          <a:path path="circle">
            <a:fillToRect l="100000" t="100000"/>
          </a:path>
        </a:gradFill>
        <a:effectLst/>
      </p:bgPr>
    </p:bg>
    <p:spTree>
      <p:nvGrpSpPr>
        <p:cNvPr id="1" name=""/>
        <p:cNvGrpSpPr/>
        <p:nvPr/>
      </p:nvGrpSpPr>
      <p:grpSpPr>
        <a:xfrm>
          <a:off x="0" y="0"/>
          <a:ext cx="0" cy="0"/>
          <a:chOff x="0" y="0"/>
          <a:chExt cx="0" cy="0"/>
        </a:xfrm>
      </p:grpSpPr>
      <p:pic>
        <p:nvPicPr>
          <p:cNvPr id="2" name="Picture 2" descr="Portrait of Barack Obama, the 44th President of the United States">
            <a:extLst>
              <a:ext uri="{FF2B5EF4-FFF2-40B4-BE49-F238E27FC236}">
                <a16:creationId xmlns:a16="http://schemas.microsoft.com/office/drawing/2014/main" id="{76BD12B6-2525-4757-8BA8-858A9DA90E6F}"/>
              </a:ext>
            </a:extLst>
          </p:cNvPr>
          <p:cNvPicPr>
            <a:picLocks noGrp="1" noSelect="1" noRot="1" noMove="1" noResize="1" noEditPoints="1" noAdjustHandles="1" noChangeArrowheads="1" noChangeShapeType="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6378732" y="891334"/>
            <a:ext cx="5075332" cy="5075332"/>
          </a:xfrm>
          <a:prstGeom prst="rect">
            <a:avLst/>
          </a:prstGeom>
          <a:noFill/>
          <a:ln>
            <a:solidFill>
              <a:schemeClr val="tx1">
                <a:lumMod val="85000"/>
                <a:lumOff val="1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45D0B53-BF4A-409C-B294-A84682526C2C}"/>
              </a:ext>
            </a:extLst>
          </p:cNvPr>
          <p:cNvSpPr txBox="1">
            <a:spLocks noGrp="1" noSelect="1" noRot="1" noMove="1" noResize="1" noEditPoints="1" noAdjustHandles="1" noChangeArrowheads="1" noChangeShapeType="1" noTextEdit="1"/>
          </p:cNvSpPr>
          <p:nvPr>
            <p:custDataLst>
              <p:tags r:id="rId2"/>
            </p:custDataLst>
          </p:nvPr>
        </p:nvSpPr>
        <p:spPr>
          <a:xfrm>
            <a:off x="576197" y="2707888"/>
            <a:ext cx="5519803" cy="1951496"/>
          </a:xfrm>
          <a:prstGeom prst="rect">
            <a:avLst/>
          </a:prstGeom>
          <a:noFill/>
        </p:spPr>
        <p:txBody>
          <a:bodyPr wrap="square" lIns="91440" tIns="45720" rIns="91440" bIns="45720" rtlCol="0" anchor="t">
            <a:spAutoFit/>
          </a:bodyPr>
          <a:lstStyle/>
          <a:p>
            <a:pPr>
              <a:lnSpc>
                <a:spcPct val="150000"/>
              </a:lnSpc>
            </a:pPr>
            <a:r>
              <a:rPr lang="en-US" sz="2800" dirty="0">
                <a:solidFill>
                  <a:schemeClr val="bg1"/>
                </a:solidFill>
                <a:effectLst>
                  <a:outerShdw blurRad="38100" dist="38100" dir="2700000" algn="tl">
                    <a:srgbClr val="000000">
                      <a:alpha val="43137"/>
                    </a:srgbClr>
                  </a:outerShdw>
                </a:effectLst>
                <a:latin typeface="Arial"/>
                <a:cs typeface="Arial"/>
              </a:rPr>
              <a:t>Why is it important to you that the United States elected its first African American president?</a:t>
            </a:r>
          </a:p>
        </p:txBody>
      </p:sp>
      <p:sp>
        <p:nvSpPr>
          <p:cNvPr id="4" name="TextBox 3">
            <a:extLst>
              <a:ext uri="{FF2B5EF4-FFF2-40B4-BE49-F238E27FC236}">
                <a16:creationId xmlns:a16="http://schemas.microsoft.com/office/drawing/2014/main" id="{E60E4734-5940-4543-8B45-0CCC4AA09CDD}"/>
              </a:ext>
            </a:extLst>
          </p:cNvPr>
          <p:cNvSpPr txBox="1">
            <a:spLocks noGrp="1" noSelect="1" noRot="1" noMove="1" noResize="1" noEditPoints="1" noAdjustHandles="1" noChangeArrowheads="1" noChangeShapeType="1" noTextEdit="1"/>
          </p:cNvSpPr>
          <p:nvPr>
            <p:custDataLst>
              <p:tags r:id="rId3"/>
            </p:custDataLst>
          </p:nvPr>
        </p:nvSpPr>
        <p:spPr>
          <a:xfrm>
            <a:off x="460790" y="6642556"/>
            <a:ext cx="9100127" cy="215444"/>
          </a:xfrm>
          <a:prstGeom prst="rect">
            <a:avLst/>
          </a:prstGeom>
          <a:noFill/>
        </p:spPr>
        <p:txBody>
          <a:bodyPr wrap="square" lIns="91440" tIns="45720" rIns="91440" bIns="45720" rtlCol="0" anchor="t">
            <a:spAutoFit/>
          </a:bodyPr>
          <a:lstStyle/>
          <a:p>
            <a:r>
              <a:rPr lang="en-US" sz="800" dirty="0">
                <a:solidFill>
                  <a:schemeClr val="bg2">
                    <a:lumMod val="90000"/>
                  </a:schemeClr>
                </a:solidFill>
                <a:effectLst>
                  <a:outerShdw blurRad="38100" dist="38100" dir="2700000" algn="tl">
                    <a:srgbClr val="000000">
                      <a:alpha val="43137"/>
                    </a:srgbClr>
                  </a:outerShdw>
                </a:effectLst>
              </a:rPr>
              <a:t>© 2021, Constitutional Rights Foundation and Los Angeles County Office of Education </a:t>
            </a:r>
            <a:endParaRPr lang="en-US" sz="800" dirty="0">
              <a:solidFill>
                <a:schemeClr val="bg2">
                  <a:lumMod val="90000"/>
                </a:schemeClr>
              </a:solidFill>
              <a:effectLst>
                <a:outerShdw blurRad="38100" dist="38100" dir="2700000" algn="tl">
                  <a:srgbClr val="000000">
                    <a:alpha val="43137"/>
                  </a:srgbClr>
                </a:outerShdw>
              </a:effectLst>
              <a:cs typeface="Calibri"/>
            </a:endParaRPr>
          </a:p>
        </p:txBody>
      </p:sp>
    </p:spTree>
    <p:extLst>
      <p:ext uri="{BB962C8B-B14F-4D97-AF65-F5344CB8AC3E}">
        <p14:creationId xmlns:p14="http://schemas.microsoft.com/office/powerpoint/2010/main" val="3273360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B73E8B-0D38-4DF1-AD39-CFF78BFA2552}"/>
              </a:ext>
            </a:extLst>
          </p:cNvPr>
          <p:cNvSpPr txBox="1">
            <a:spLocks noGrp="1" noSelect="1" noRot="1" noMove="1" noResize="1" noEditPoints="1" noAdjustHandles="1" noChangeArrowheads="1" noChangeShapeType="1" noTextEdit="1"/>
          </p:cNvSpPr>
          <p:nvPr>
            <p:custDataLst>
              <p:tags r:id="rId1"/>
            </p:custDataLst>
          </p:nvPr>
        </p:nvSpPr>
        <p:spPr>
          <a:xfrm>
            <a:off x="314354" y="709923"/>
            <a:ext cx="5717096" cy="2462213"/>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President Obama and First Lady Michelle Obama worked on many things like keeping people healthy, jobs, and the environment.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On January 10, 2017, President Obama made his farewell speech. Here is some of what he said: </a:t>
            </a:r>
          </a:p>
        </p:txBody>
      </p:sp>
      <p:sp>
        <p:nvSpPr>
          <p:cNvPr id="3" name="TextBox 2">
            <a:extLst>
              <a:ext uri="{FF2B5EF4-FFF2-40B4-BE49-F238E27FC236}">
                <a16:creationId xmlns:a16="http://schemas.microsoft.com/office/drawing/2014/main" id="{40B8DDA2-2BAF-4688-91A4-43C23E36EFA5}"/>
              </a:ext>
            </a:extLst>
          </p:cNvPr>
          <p:cNvSpPr txBox="1">
            <a:spLocks noGrp="1" noSelect="1" noRot="1" noMove="1" noResize="1" noEditPoints="1" noAdjustHandles="1" noChangeArrowheads="1" noChangeShapeType="1" noTextEdit="1"/>
          </p:cNvSpPr>
          <p:nvPr>
            <p:custDataLst>
              <p:tags r:id="rId2"/>
            </p:custDataLst>
          </p:nvPr>
        </p:nvSpPr>
        <p:spPr>
          <a:xfrm>
            <a:off x="249206" y="4267074"/>
            <a:ext cx="11349932" cy="1785104"/>
          </a:xfrm>
          <a:prstGeom prst="rect">
            <a:avLst/>
          </a:prstGeom>
          <a:noFill/>
        </p:spPr>
        <p:txBody>
          <a:bodyPr wrap="square">
            <a:spAutoFit/>
          </a:bodyPr>
          <a:lstStyle/>
          <a:p>
            <a:r>
              <a:rPr lang="en-US" sz="2200" dirty="0">
                <a:latin typeface="Arial" panose="020B0604020202020204" pitchFamily="34" charset="0"/>
                <a:cs typeface="Arial" panose="020B0604020202020204" pitchFamily="34" charset="0"/>
              </a:rPr>
              <a:t>My fellow Americans, it has been the honor of my life to serve you. I won't stop. In fact, I will be right there with you, as a citizen, for all my remaining days. But for now, whether you are young or whether you're young at heart, I do have one final ask of you as your president — the same thing I asked when you took a chance on me eight years ago. I'm asking you to believe. Not in my ability to bring about change — but in yours.</a:t>
            </a:r>
          </a:p>
        </p:txBody>
      </p:sp>
      <p:pic>
        <p:nvPicPr>
          <p:cNvPr id="4" name="Picture 4" descr="President Obama and Vice President Biden wave goodbye with their families. (Credit White House)">
            <a:extLst>
              <a:ext uri="{FF2B5EF4-FFF2-40B4-BE49-F238E27FC236}">
                <a16:creationId xmlns:a16="http://schemas.microsoft.com/office/drawing/2014/main" id="{5F5FCA6E-6DA6-4A1A-A636-C4EFAF683ACB}"/>
              </a:ext>
            </a:extLst>
          </p:cNvPr>
          <p:cNvPicPr>
            <a:picLocks noGrp="1" noSelect="1" noRot="1" noMove="1" noResize="1" noEditPoints="1" noAdjustHandles="1" noChangeArrowheads="1" noChangeShapeType="1"/>
          </p:cNvPicPr>
          <p:nvPr>
            <p:custDataLst>
              <p:tags r:id="rId3"/>
            </p:custDataLst>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9633"/>
          <a:stretch/>
        </p:blipFill>
        <p:spPr bwMode="auto">
          <a:xfrm>
            <a:off x="6225701" y="148750"/>
            <a:ext cx="5587395" cy="3915938"/>
          </a:xfrm>
          <a:prstGeom prst="rect">
            <a:avLst/>
          </a:prstGeom>
          <a:ln>
            <a:noFill/>
          </a:ln>
          <a:effectLst>
            <a:outerShdw blurRad="292100" dist="139700" dir="198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134F5FA-DBA0-48B5-8812-63ACE0085F88}"/>
              </a:ext>
            </a:extLst>
          </p:cNvPr>
          <p:cNvSpPr txBox="1">
            <a:spLocks noGrp="1" noSelect="1" noRot="1" noMove="1" noResize="1" noEditPoints="1" noAdjustHandles="1" noChangeArrowheads="1" noChangeShapeType="1" noTextEdit="1"/>
          </p:cNvSpPr>
          <p:nvPr>
            <p:custDataLst>
              <p:tags r:id="rId4"/>
            </p:custDataLst>
          </p:nvPr>
        </p:nvSpPr>
        <p:spPr>
          <a:xfrm>
            <a:off x="314354" y="6254564"/>
            <a:ext cx="11498742" cy="400110"/>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6200000" scaled="1"/>
            <a:tileRect/>
          </a:grad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What do you think Obama meant by “Not in my ability to bring about change — but in yours”?  </a:t>
            </a:r>
          </a:p>
        </p:txBody>
      </p:sp>
    </p:spTree>
    <p:extLst>
      <p:ext uri="{BB962C8B-B14F-4D97-AF65-F5344CB8AC3E}">
        <p14:creationId xmlns:p14="http://schemas.microsoft.com/office/powerpoint/2010/main" val="3079355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shade val="67500"/>
                <a:satMod val="115000"/>
              </a:srgbClr>
            </a:gs>
            <a:gs pos="80000">
              <a:srgbClr val="60228E"/>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631D8C-4CBB-46FA-B7B1-93B2CB4306E2}"/>
              </a:ext>
            </a:extLst>
          </p:cNvPr>
          <p:cNvSpPr txBox="1">
            <a:spLocks noGrp="1" noSelect="1" noRot="1" noMove="1" noResize="1" noEditPoints="1" noAdjustHandles="1" noChangeArrowheads="1" noChangeShapeType="1" noTextEdit="1"/>
          </p:cNvSpPr>
          <p:nvPr>
            <p:custDataLst>
              <p:tags r:id="rId1"/>
            </p:custDataLst>
          </p:nvPr>
        </p:nvSpPr>
        <p:spPr>
          <a:xfrm>
            <a:off x="4131316" y="6160844"/>
            <a:ext cx="6097604" cy="369332"/>
          </a:xfrm>
          <a:prstGeom prst="rect">
            <a:avLst/>
          </a:prstGeom>
          <a:noFill/>
        </p:spPr>
        <p:txBody>
          <a:bodyPr wrap="square">
            <a:spAutoFit/>
          </a:bodyPr>
          <a:lstStyle/>
          <a:p>
            <a:r>
              <a:rPr lang="en-US" dirty="0">
                <a:solidFill>
                  <a:schemeClr val="bg2">
                    <a:lumMod val="90000"/>
                  </a:schemeClr>
                </a:solidFill>
              </a:rPr>
              <a:t>https://www.youtube.com/watch?v=U6rKnETxS8c</a:t>
            </a:r>
          </a:p>
        </p:txBody>
      </p:sp>
      <p:sp>
        <p:nvSpPr>
          <p:cNvPr id="5" name="TextBox 4">
            <a:extLst>
              <a:ext uri="{FF2B5EF4-FFF2-40B4-BE49-F238E27FC236}">
                <a16:creationId xmlns:a16="http://schemas.microsoft.com/office/drawing/2014/main" id="{C397C0AB-0C4E-494C-9700-2095AD8AE71C}"/>
              </a:ext>
            </a:extLst>
          </p:cNvPr>
          <p:cNvSpPr txBox="1">
            <a:spLocks noGrp="1" noSelect="1" noRot="1" noMove="1" noResize="1" noEditPoints="1" noAdjustHandles="1" noChangeArrowheads="1" noChangeShapeType="1" noTextEdit="1"/>
          </p:cNvSpPr>
          <p:nvPr>
            <p:custDataLst>
              <p:tags r:id="rId2"/>
            </p:custDataLst>
          </p:nvPr>
        </p:nvSpPr>
        <p:spPr>
          <a:xfrm>
            <a:off x="1845425" y="5764813"/>
            <a:ext cx="9000720" cy="369332"/>
          </a:xfrm>
          <a:prstGeom prst="rect">
            <a:avLst/>
          </a:prstGeom>
          <a:noFill/>
        </p:spPr>
        <p:txBody>
          <a:bodyPr wrap="square" lIns="91440" tIns="45720" rIns="91440" bIns="45720" anchor="t">
            <a:spAutoFit/>
          </a:bodyPr>
          <a:lstStyle/>
          <a:p>
            <a:pPr algn="ctr"/>
            <a:r>
              <a:rPr lang="en-US" b="0" i="0" dirty="0">
                <a:solidFill>
                  <a:schemeClr val="bg1"/>
                </a:solidFill>
                <a:effectLst/>
                <a:latin typeface="Roboto"/>
              </a:rPr>
              <a:t>Video: The Obama dogs say goodbye to the White House</a:t>
            </a:r>
          </a:p>
        </p:txBody>
      </p:sp>
      <p:pic>
        <p:nvPicPr>
          <p:cNvPr id="6" name="Picture 5" descr="Two dogs playing in the grass&#10;&#10;Description automatically generated with low confidence">
            <a:hlinkClick r:id="rId8"/>
            <a:extLst>
              <a:ext uri="{FF2B5EF4-FFF2-40B4-BE49-F238E27FC236}">
                <a16:creationId xmlns:a16="http://schemas.microsoft.com/office/drawing/2014/main" id="{575572D7-0871-4F1B-B17D-5E806516F022}"/>
              </a:ext>
            </a:extLst>
          </p:cNvPr>
          <p:cNvPicPr>
            <a:picLocks noGrp="1" noSelect="1" noRot="1" noMove="1" noResize="1" noEditPoints="1" noAdjustHandles="1" noChangeArrowheads="1" noChangeShapeType="1"/>
          </p:cNvPicPr>
          <p:nvPr>
            <p:custDataLst>
              <p:tags r:id="rId3"/>
            </p:custDataLst>
          </p:nvPr>
        </p:nvPicPr>
        <p:blipFill rotWithShape="1">
          <a:blip r:embed="rId9">
            <a:extLst>
              <a:ext uri="{28A0092B-C50C-407E-A947-70E740481C1C}">
                <a14:useLocalDpi xmlns:a14="http://schemas.microsoft.com/office/drawing/2010/main" val="0"/>
              </a:ext>
            </a:extLst>
          </a:blip>
          <a:srcRect l="142" t="9563" r="100" b="1748"/>
          <a:stretch/>
        </p:blipFill>
        <p:spPr>
          <a:xfrm>
            <a:off x="3352801" y="534838"/>
            <a:ext cx="8310112" cy="4960188"/>
          </a:xfrm>
          <a:prstGeom prst="rect">
            <a:avLst/>
          </a:prstGeom>
        </p:spPr>
      </p:pic>
      <p:sp>
        <p:nvSpPr>
          <p:cNvPr id="7" name="TextBox 6">
            <a:extLst>
              <a:ext uri="{FF2B5EF4-FFF2-40B4-BE49-F238E27FC236}">
                <a16:creationId xmlns:a16="http://schemas.microsoft.com/office/drawing/2014/main" id="{AE757CC5-BE28-4762-B5C0-D979CFADCF6E}"/>
              </a:ext>
            </a:extLst>
          </p:cNvPr>
          <p:cNvSpPr txBox="1">
            <a:spLocks noGrp="1" noSelect="1" noRot="1" noMove="1" noResize="1" noEditPoints="1" noAdjustHandles="1" noChangeArrowheads="1" noChangeShapeType="1" noTextEdit="1"/>
          </p:cNvSpPr>
          <p:nvPr>
            <p:custDataLst>
              <p:tags r:id="rId4"/>
            </p:custDataLst>
          </p:nvPr>
        </p:nvSpPr>
        <p:spPr>
          <a:xfrm>
            <a:off x="332509" y="762000"/>
            <a:ext cx="2313709" cy="1569660"/>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Just for fun…</a:t>
            </a:r>
          </a:p>
          <a:p>
            <a:endParaRPr lang="en-US" sz="2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Control + Click to see video!</a:t>
            </a:r>
          </a:p>
        </p:txBody>
      </p:sp>
      <p:pic>
        <p:nvPicPr>
          <p:cNvPr id="4" name="Graphic 3" descr="Play with solid fill">
            <a:hlinkClick r:id="rId8"/>
            <a:hlinkHover r:id="" action="ppaction://noaction" highlightClick="1"/>
            <a:extLst>
              <a:ext uri="{FF2B5EF4-FFF2-40B4-BE49-F238E27FC236}">
                <a16:creationId xmlns:a16="http://schemas.microsoft.com/office/drawing/2014/main" id="{5E30818D-7F3C-41FC-990D-7C1FCA4BA9BE}"/>
              </a:ext>
            </a:extLst>
          </p:cNvPr>
          <p:cNvPicPr>
            <a:picLocks noGrp="1" noSelect="1" noRot="1" noMove="1" noResize="1" noEditPoints="1" noAdjustHandles="1" noChangeArrowheads="1" noChangeShapeType="1"/>
          </p:cNvPicPr>
          <p:nvPr>
            <p:custDataLst>
              <p:tags r:id="rId5"/>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80118" y="2676637"/>
            <a:ext cx="914400" cy="914400"/>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D93AA9C5-5D34-4334-B17B-732A2CA2BB21}"/>
              </a:ext>
            </a:extLst>
          </p:cNvPr>
          <p:cNvSpPr txBox="1">
            <a:spLocks noGrp="1" noSelect="1" noRot="1" noMove="1" noResize="1" noEditPoints="1" noAdjustHandles="1" noChangeArrowheads="1" noChangeShapeType="1" noTextEdit="1"/>
          </p:cNvSpPr>
          <p:nvPr>
            <p:custDataLst>
              <p:tags r:id="rId6"/>
            </p:custDataLst>
          </p:nvPr>
        </p:nvSpPr>
        <p:spPr>
          <a:xfrm>
            <a:off x="210419" y="6641159"/>
            <a:ext cx="9100127" cy="215444"/>
          </a:xfrm>
          <a:prstGeom prst="rect">
            <a:avLst/>
          </a:prstGeom>
          <a:noFill/>
        </p:spPr>
        <p:txBody>
          <a:bodyPr wrap="square" lIns="91440" tIns="45720" rIns="91440" bIns="45720" rtlCol="0" anchor="t">
            <a:spAutoFit/>
          </a:bodyPr>
          <a:lstStyle/>
          <a:p>
            <a:r>
              <a:rPr lang="en-US" sz="800" dirty="0">
                <a:solidFill>
                  <a:schemeClr val="bg2">
                    <a:lumMod val="90000"/>
                  </a:schemeClr>
                </a:solidFill>
                <a:effectLst>
                  <a:outerShdw blurRad="38100" dist="38100" dir="2700000" algn="tl">
                    <a:srgbClr val="000000">
                      <a:alpha val="43137"/>
                    </a:srgbClr>
                  </a:outerShdw>
                </a:effectLst>
              </a:rPr>
              <a:t>© 2021, Constitutional Rights Foundation and Los Angeles County Office of Education </a:t>
            </a:r>
            <a:endParaRPr lang="en-US" sz="800" dirty="0">
              <a:solidFill>
                <a:schemeClr val="bg2">
                  <a:lumMod val="90000"/>
                </a:schemeClr>
              </a:solidFill>
              <a:effectLst>
                <a:outerShdw blurRad="38100" dist="38100" dir="2700000" algn="tl">
                  <a:srgbClr val="000000">
                    <a:alpha val="43137"/>
                  </a:srgbClr>
                </a:outerShdw>
              </a:effectLst>
              <a:cs typeface="Calibri"/>
            </a:endParaRPr>
          </a:p>
        </p:txBody>
      </p:sp>
    </p:spTree>
    <p:extLst>
      <p:ext uri="{BB962C8B-B14F-4D97-AF65-F5344CB8AC3E}">
        <p14:creationId xmlns:p14="http://schemas.microsoft.com/office/powerpoint/2010/main" val="772533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619D589-1265-40C9-8B31-63DC957EFD4C}"/>
              </a:ext>
            </a:extLst>
          </p:cNvPr>
          <p:cNvPicPr>
            <a:picLocks noGrp="1" noSelect="1" noRot="1" noMove="1" noResize="1" noEditPoints="1" noAdjustHandles="1" noChangeArrowheads="1" noChangeShapeType="1"/>
          </p:cNvPicPr>
          <p:nvPr>
            <p:custDataLst>
              <p:tags r:id="rId1"/>
            </p:custDataLst>
          </p:nvPr>
        </p:nvPicPr>
        <p:blipFill rotWithShape="1">
          <a:blip r:embed="rId23">
            <a:extLst>
              <a:ext uri="{28A0092B-C50C-407E-A947-70E740481C1C}">
                <a14:useLocalDpi xmlns:a14="http://schemas.microsoft.com/office/drawing/2010/main" val="0"/>
              </a:ext>
            </a:extLst>
          </a:blip>
          <a:srcRect b="14036"/>
          <a:stretch/>
        </p:blipFill>
        <p:spPr bwMode="auto">
          <a:xfrm>
            <a:off x="302775" y="4024896"/>
            <a:ext cx="1251512" cy="18191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a:extLst>
              <a:ext uri="{FF2B5EF4-FFF2-40B4-BE49-F238E27FC236}">
                <a16:creationId xmlns:a16="http://schemas.microsoft.com/office/drawing/2014/main" id="{7946A0FD-01E3-4FA3-8425-932BD631036C}"/>
              </a:ext>
            </a:extLst>
          </p:cNvPr>
          <p:cNvPicPr>
            <a:picLocks noGrp="1" noSelect="1" noRot="1" noMove="1" noResize="1" noEditPoints="1" noAdjustHandles="1" noChangeArrowheads="1" noChangeShapeType="1"/>
          </p:cNvPicPr>
          <p:nvPr>
            <p:custDataLst>
              <p:tags r:id="rId2"/>
            </p:custDataLst>
          </p:nvPr>
        </p:nvPicPr>
        <p:blipFill rotWithShape="1">
          <a:blip r:embed="rId24">
            <a:extLst>
              <a:ext uri="{BEBA8EAE-BF5A-486C-A8C5-ECC9F3942E4B}">
                <a14:imgProps xmlns:a14="http://schemas.microsoft.com/office/drawing/2010/main">
                  <a14:imgLayer r:embed="rId25">
                    <a14:imgEffect>
                      <a14:sharpenSoften amount="18000"/>
                    </a14:imgEffect>
                    <a14:imgEffect>
                      <a14:saturation sat="93000"/>
                    </a14:imgEffect>
                    <a14:imgEffect>
                      <a14:brightnessContrast bright="17000"/>
                    </a14:imgEffect>
                  </a14:imgLayer>
                </a14:imgProps>
              </a:ext>
              <a:ext uri="{28A0092B-C50C-407E-A947-70E740481C1C}">
                <a14:useLocalDpi xmlns:a14="http://schemas.microsoft.com/office/drawing/2010/main" val="0"/>
              </a:ext>
            </a:extLst>
          </a:blip>
          <a:srcRect r="10237"/>
          <a:stretch/>
        </p:blipFill>
        <p:spPr bwMode="auto">
          <a:xfrm>
            <a:off x="1809852" y="4064471"/>
            <a:ext cx="1576068" cy="173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C08758AF-5290-40C4-BD46-8E0719FC961C}"/>
              </a:ext>
            </a:extLst>
          </p:cNvPr>
          <p:cNvPicPr>
            <a:picLocks noGrp="1" noSelect="1" noRot="1" noMove="1" noResize="1" noEditPoints="1" noAdjustHandles="1" noChangeArrowheads="1" noChangeShapeType="1"/>
          </p:cNvPicPr>
          <p:nvPr>
            <p:custDataLst>
              <p:tags r:id="rId3"/>
            </p:custDataLst>
          </p:nvPr>
        </p:nvPicPr>
        <p:blipFill>
          <a:blip r:embed="rId26">
            <a:extLst>
              <a:ext uri="{28A0092B-C50C-407E-A947-70E740481C1C}">
                <a14:useLocalDpi xmlns:a14="http://schemas.microsoft.com/office/drawing/2010/main" val="0"/>
              </a:ext>
            </a:extLst>
          </a:blip>
          <a:srcRect/>
          <a:stretch>
            <a:fillRect/>
          </a:stretch>
        </p:blipFill>
        <p:spPr bwMode="auto">
          <a:xfrm>
            <a:off x="5679277" y="4093220"/>
            <a:ext cx="1201059" cy="17732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54EAF9FE-9D43-46BE-80DE-58A16633D16C}"/>
              </a:ext>
            </a:extLst>
          </p:cNvPr>
          <p:cNvPicPr>
            <a:picLocks noGrp="1" noSelect="1" noRot="1" noMove="1" noResize="1" noEditPoints="1" noAdjustHandles="1" noChangeArrowheads="1" noChangeShapeType="1"/>
          </p:cNvPicPr>
          <p:nvPr>
            <p:custDataLst>
              <p:tags r:id="rId4"/>
            </p:custDataLst>
          </p:nvPr>
        </p:nvPicPr>
        <p:blipFill>
          <a:blip r:embed="rId27">
            <a:extLst>
              <a:ext uri="{28A0092B-C50C-407E-A947-70E740481C1C}">
                <a14:useLocalDpi xmlns:a14="http://schemas.microsoft.com/office/drawing/2010/main" val="0"/>
              </a:ext>
            </a:extLst>
          </a:blip>
          <a:srcRect/>
          <a:stretch>
            <a:fillRect/>
          </a:stretch>
        </p:blipFill>
        <p:spPr bwMode="auto">
          <a:xfrm>
            <a:off x="7118204" y="4064471"/>
            <a:ext cx="2382530" cy="94308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B1E2F78-53A4-429F-9BA3-805DEFE92160}"/>
              </a:ext>
            </a:extLst>
          </p:cNvPr>
          <p:cNvSpPr txBox="1">
            <a:spLocks noGrp="1" noSelect="1" noRot="1" noMove="1" noResize="1" noEditPoints="1" noAdjustHandles="1" noChangeArrowheads="1" noChangeShapeType="1" noTextEdit="1"/>
          </p:cNvSpPr>
          <p:nvPr>
            <p:custDataLst>
              <p:tags r:id="rId5"/>
            </p:custDataLst>
          </p:nvPr>
        </p:nvSpPr>
        <p:spPr>
          <a:xfrm>
            <a:off x="7042349" y="5007556"/>
            <a:ext cx="3293807" cy="215444"/>
          </a:xfrm>
          <a:prstGeom prst="rect">
            <a:avLst/>
          </a:prstGeom>
          <a:noFill/>
        </p:spPr>
        <p:txBody>
          <a:bodyPr wrap="square" rtlCol="0">
            <a:spAutoFit/>
          </a:bodyPr>
          <a:lstStyle/>
          <a:p>
            <a:r>
              <a:rPr lang="en-US" sz="800" dirty="0">
                <a:latin typeface="Arial Narrow" panose="020B0606020202030204" pitchFamily="34" charset="0"/>
                <a:cs typeface="Arial" panose="020B0604020202020204" pitchFamily="34" charset="0"/>
              </a:rPr>
              <a:t>Occidental College website</a:t>
            </a:r>
          </a:p>
        </p:txBody>
      </p:sp>
      <p:pic>
        <p:nvPicPr>
          <p:cNvPr id="11" name="Picture 4" descr="Admissions | Columbia University in the City of New York">
            <a:extLst>
              <a:ext uri="{FF2B5EF4-FFF2-40B4-BE49-F238E27FC236}">
                <a16:creationId xmlns:a16="http://schemas.microsoft.com/office/drawing/2014/main" id="{F708E52E-724D-49D8-8DD2-A3C812670DE3}"/>
              </a:ext>
            </a:extLst>
          </p:cNvPr>
          <p:cNvPicPr>
            <a:picLocks noGrp="1" noSelect="1" noRot="1" noMove="1" noResize="1" noEditPoints="1" noAdjustHandles="1" noChangeArrowheads="1" noChangeShapeType="1"/>
          </p:cNvPicPr>
          <p:nvPr>
            <p:custDataLst>
              <p:tags r:id="rId6"/>
            </p:custDataLst>
          </p:nvPr>
        </p:nvPicPr>
        <p:blipFill>
          <a:blip r:embed="rId28">
            <a:extLst>
              <a:ext uri="{28A0092B-C50C-407E-A947-70E740481C1C}">
                <a14:useLocalDpi xmlns:a14="http://schemas.microsoft.com/office/drawing/2010/main" val="0"/>
              </a:ext>
            </a:extLst>
          </a:blip>
          <a:srcRect/>
          <a:stretch>
            <a:fillRect/>
          </a:stretch>
        </p:blipFill>
        <p:spPr bwMode="auto">
          <a:xfrm>
            <a:off x="7056904" y="5244445"/>
            <a:ext cx="2443830" cy="8728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obama_hlb-f12-13127.inside">
            <a:extLst>
              <a:ext uri="{FF2B5EF4-FFF2-40B4-BE49-F238E27FC236}">
                <a16:creationId xmlns:a16="http://schemas.microsoft.com/office/drawing/2014/main" id="{447DF72C-2A97-46CA-B9AD-BC68C54098BF}"/>
              </a:ext>
            </a:extLst>
          </p:cNvPr>
          <p:cNvPicPr>
            <a:picLocks noGrp="1" noSelect="1" noRot="1" noMove="1" noResize="1" noEditPoints="1" noAdjustHandles="1" noChangeArrowheads="1" noChangeShapeType="1"/>
          </p:cNvPicPr>
          <p:nvPr>
            <p:custDataLst>
              <p:tags r:id="rId7"/>
            </p:custDataLst>
          </p:nvPr>
        </p:nvPicPr>
        <p:blipFill>
          <a:blip r:embed="rId29">
            <a:extLst>
              <a:ext uri="{28A0092B-C50C-407E-A947-70E740481C1C}">
                <a14:useLocalDpi xmlns:a14="http://schemas.microsoft.com/office/drawing/2010/main" val="0"/>
              </a:ext>
            </a:extLst>
          </a:blip>
          <a:srcRect/>
          <a:stretch>
            <a:fillRect/>
          </a:stretch>
        </p:blipFill>
        <p:spPr bwMode="auto">
          <a:xfrm>
            <a:off x="9772730" y="4253221"/>
            <a:ext cx="2022969" cy="13188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66AE8AEF-EB0E-4CC0-9BAE-67C36FD060C4}"/>
              </a:ext>
            </a:extLst>
          </p:cNvPr>
          <p:cNvPicPr>
            <a:picLocks noGrp="1" noSelect="1" noRot="1" noMove="1" noResize="1" noEditPoints="1" noAdjustHandles="1" noChangeArrowheads="1" noChangeShapeType="1"/>
          </p:cNvPicPr>
          <p:nvPr>
            <p:custDataLst>
              <p:tags r:id="rId8"/>
            </p:custDataLst>
          </p:nvPr>
        </p:nvPicPr>
        <p:blipFill rotWithShape="1">
          <a:blip r:embed="rId30">
            <a:extLst>
              <a:ext uri="{28A0092B-C50C-407E-A947-70E740481C1C}">
                <a14:useLocalDpi xmlns:a14="http://schemas.microsoft.com/office/drawing/2010/main" val="0"/>
              </a:ext>
            </a:extLst>
          </a:blip>
          <a:srcRect l="3935" t="-2771" r="3181" b="3967"/>
          <a:stretch/>
        </p:blipFill>
        <p:spPr bwMode="auto">
          <a:xfrm>
            <a:off x="3577185" y="4064471"/>
            <a:ext cx="1864225" cy="176235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5B4EBAA-B76A-41F7-873E-B4F205AF8F00}"/>
              </a:ext>
            </a:extLst>
          </p:cNvPr>
          <p:cNvSpPr txBox="1">
            <a:spLocks noGrp="1" noSelect="1" noRot="1" noMove="1" noResize="1" noEditPoints="1" noAdjustHandles="1" noChangeArrowheads="1" noChangeShapeType="1" noTextEdit="1"/>
          </p:cNvSpPr>
          <p:nvPr>
            <p:custDataLst>
              <p:tags r:id="rId9"/>
            </p:custDataLst>
          </p:nvPr>
        </p:nvSpPr>
        <p:spPr>
          <a:xfrm>
            <a:off x="3462418" y="5866437"/>
            <a:ext cx="2025594" cy="338554"/>
          </a:xfrm>
          <a:prstGeom prst="rect">
            <a:avLst/>
          </a:prstGeom>
          <a:noFill/>
        </p:spPr>
        <p:txBody>
          <a:bodyPr wrap="square" rtlCol="0">
            <a:spAutoFit/>
          </a:bodyPr>
          <a:lstStyle/>
          <a:p>
            <a:r>
              <a:rPr lang="en-US" sz="800" dirty="0">
                <a:latin typeface="Arial Narrow" panose="020B0606020202030204" pitchFamily="34" charset="0"/>
                <a:cs typeface="Arial" panose="020B0604020202020204" pitchFamily="34" charset="0"/>
              </a:rPr>
              <a:t>Library of Congress:</a:t>
            </a:r>
          </a:p>
          <a:p>
            <a:r>
              <a:rPr lang="en-US" sz="800" dirty="0">
                <a:latin typeface="Arial Narrow" panose="020B0606020202030204" pitchFamily="34" charset="0"/>
                <a:cs typeface="Arial" panose="020B0604020202020204" pitchFamily="34" charset="0"/>
              </a:rPr>
              <a:t>https://www.loc.gov/item/2018697445/</a:t>
            </a:r>
          </a:p>
        </p:txBody>
      </p:sp>
      <p:sp>
        <p:nvSpPr>
          <p:cNvPr id="19" name="TextBox 18">
            <a:extLst>
              <a:ext uri="{FF2B5EF4-FFF2-40B4-BE49-F238E27FC236}">
                <a16:creationId xmlns:a16="http://schemas.microsoft.com/office/drawing/2014/main" id="{D6D20DE4-85D9-4687-B41A-D6CD246C614C}"/>
              </a:ext>
            </a:extLst>
          </p:cNvPr>
          <p:cNvSpPr txBox="1">
            <a:spLocks noGrp="1" noSelect="1" noRot="1" noMove="1" noResize="1" noEditPoints="1" noAdjustHandles="1" noChangeArrowheads="1" noChangeShapeType="1" noTextEdit="1"/>
          </p:cNvSpPr>
          <p:nvPr>
            <p:custDataLst>
              <p:tags r:id="rId10"/>
            </p:custDataLst>
          </p:nvPr>
        </p:nvSpPr>
        <p:spPr>
          <a:xfrm>
            <a:off x="229381" y="5859033"/>
            <a:ext cx="1398299" cy="461665"/>
          </a:xfrm>
          <a:prstGeom prst="rect">
            <a:avLst/>
          </a:prstGeom>
          <a:noFill/>
        </p:spPr>
        <p:txBody>
          <a:bodyPr wrap="square">
            <a:spAutoFit/>
          </a:bodyPr>
          <a:lstStyle/>
          <a:p>
            <a:r>
              <a:rPr lang="en-US" sz="800" dirty="0">
                <a:latin typeface="Arial Narrow" panose="020B0606020202030204" pitchFamily="34" charset="0"/>
              </a:rPr>
              <a:t>Wikimedia Commons: https://en.wikipedia.org/wiki/Barack_Obama_Sr.</a:t>
            </a:r>
          </a:p>
        </p:txBody>
      </p:sp>
      <p:sp>
        <p:nvSpPr>
          <p:cNvPr id="21" name="TextBox 20">
            <a:extLst>
              <a:ext uri="{FF2B5EF4-FFF2-40B4-BE49-F238E27FC236}">
                <a16:creationId xmlns:a16="http://schemas.microsoft.com/office/drawing/2014/main" id="{55AEFED1-14DC-4359-82D1-450DA27550EE}"/>
              </a:ext>
            </a:extLst>
          </p:cNvPr>
          <p:cNvSpPr txBox="1">
            <a:spLocks noGrp="1" noSelect="1" noRot="1" noMove="1" noResize="1" noEditPoints="1" noAdjustHandles="1" noChangeArrowheads="1" noChangeShapeType="1" noTextEdit="1"/>
          </p:cNvSpPr>
          <p:nvPr>
            <p:custDataLst>
              <p:tags r:id="rId11"/>
            </p:custDataLst>
          </p:nvPr>
        </p:nvSpPr>
        <p:spPr>
          <a:xfrm>
            <a:off x="1733354" y="5811470"/>
            <a:ext cx="1729064" cy="584775"/>
          </a:xfrm>
          <a:prstGeom prst="rect">
            <a:avLst/>
          </a:prstGeom>
          <a:noFill/>
        </p:spPr>
        <p:txBody>
          <a:bodyPr wrap="square">
            <a:spAutoFit/>
          </a:bodyPr>
          <a:lstStyle/>
          <a:p>
            <a:r>
              <a:rPr lang="en-US" sz="800" dirty="0">
                <a:latin typeface="Arial Narrow" panose="020B0606020202030204" pitchFamily="34" charset="0"/>
              </a:rPr>
              <a:t>White House Archives:</a:t>
            </a:r>
          </a:p>
          <a:p>
            <a:r>
              <a:rPr lang="en-US" sz="800" dirty="0">
                <a:latin typeface="Arial Narrow" panose="020B0606020202030204" pitchFamily="34" charset="0"/>
              </a:rPr>
              <a:t>https://obamawhitehouse.archives.gov/photos-and-video/photo/2012/05/stanley-ann-dunham</a:t>
            </a:r>
          </a:p>
        </p:txBody>
      </p:sp>
      <p:sp>
        <p:nvSpPr>
          <p:cNvPr id="22" name="TextBox 21">
            <a:extLst>
              <a:ext uri="{FF2B5EF4-FFF2-40B4-BE49-F238E27FC236}">
                <a16:creationId xmlns:a16="http://schemas.microsoft.com/office/drawing/2014/main" id="{6AD81D9B-F1C2-45C5-982A-E316FF554A8A}"/>
              </a:ext>
            </a:extLst>
          </p:cNvPr>
          <p:cNvSpPr txBox="1">
            <a:spLocks noGrp="1" noSelect="1" noRot="1" noMove="1" noResize="1" noEditPoints="1" noAdjustHandles="1" noChangeArrowheads="1" noChangeShapeType="1" noTextEdit="1"/>
          </p:cNvSpPr>
          <p:nvPr>
            <p:custDataLst>
              <p:tags r:id="rId12"/>
            </p:custDataLst>
          </p:nvPr>
        </p:nvSpPr>
        <p:spPr>
          <a:xfrm>
            <a:off x="5643802" y="5872325"/>
            <a:ext cx="1190057" cy="338554"/>
          </a:xfrm>
          <a:prstGeom prst="rect">
            <a:avLst/>
          </a:prstGeom>
          <a:noFill/>
        </p:spPr>
        <p:txBody>
          <a:bodyPr wrap="square" rtlCol="0">
            <a:spAutoFit/>
          </a:bodyPr>
          <a:lstStyle/>
          <a:p>
            <a:r>
              <a:rPr lang="en-US" sz="800" dirty="0">
                <a:latin typeface="Arial Narrow" panose="020B0606020202030204" pitchFamily="34" charset="0"/>
              </a:rPr>
              <a:t>White House archival Instagram</a:t>
            </a:r>
          </a:p>
        </p:txBody>
      </p:sp>
      <p:sp>
        <p:nvSpPr>
          <p:cNvPr id="23" name="TextBox 22">
            <a:extLst>
              <a:ext uri="{FF2B5EF4-FFF2-40B4-BE49-F238E27FC236}">
                <a16:creationId xmlns:a16="http://schemas.microsoft.com/office/drawing/2014/main" id="{02B7928F-8864-44EB-B646-8A4BABDD52BD}"/>
              </a:ext>
            </a:extLst>
          </p:cNvPr>
          <p:cNvSpPr txBox="1">
            <a:spLocks noGrp="1" noSelect="1" noRot="1" noMove="1" noResize="1" noEditPoints="1" noAdjustHandles="1" noChangeArrowheads="1" noChangeShapeType="1" noTextEdit="1"/>
          </p:cNvSpPr>
          <p:nvPr>
            <p:custDataLst>
              <p:tags r:id="rId13"/>
            </p:custDataLst>
          </p:nvPr>
        </p:nvSpPr>
        <p:spPr>
          <a:xfrm>
            <a:off x="6922143" y="6174949"/>
            <a:ext cx="2848100" cy="215444"/>
          </a:xfrm>
          <a:prstGeom prst="rect">
            <a:avLst/>
          </a:prstGeom>
          <a:noFill/>
        </p:spPr>
        <p:txBody>
          <a:bodyPr wrap="square" rtlCol="0">
            <a:spAutoFit/>
          </a:bodyPr>
          <a:lstStyle/>
          <a:p>
            <a:r>
              <a:rPr lang="en-US" sz="800" dirty="0">
                <a:latin typeface="Arial Narrow" panose="020B0606020202030204" pitchFamily="34" charset="0"/>
              </a:rPr>
              <a:t>Columbia University website</a:t>
            </a:r>
          </a:p>
        </p:txBody>
      </p:sp>
      <p:sp>
        <p:nvSpPr>
          <p:cNvPr id="24" name="TextBox 23">
            <a:extLst>
              <a:ext uri="{FF2B5EF4-FFF2-40B4-BE49-F238E27FC236}">
                <a16:creationId xmlns:a16="http://schemas.microsoft.com/office/drawing/2014/main" id="{3DDA8CD4-6B96-432B-BF89-6EB6A50094B7}"/>
              </a:ext>
            </a:extLst>
          </p:cNvPr>
          <p:cNvSpPr txBox="1">
            <a:spLocks noGrp="1" noSelect="1" noRot="1" noMove="1" noResize="1" noEditPoints="1" noAdjustHandles="1" noChangeArrowheads="1" noChangeShapeType="1" noTextEdit="1"/>
          </p:cNvSpPr>
          <p:nvPr>
            <p:custDataLst>
              <p:tags r:id="rId14"/>
            </p:custDataLst>
          </p:nvPr>
        </p:nvSpPr>
        <p:spPr>
          <a:xfrm>
            <a:off x="9677302" y="5587832"/>
            <a:ext cx="2022969" cy="215444"/>
          </a:xfrm>
          <a:prstGeom prst="rect">
            <a:avLst/>
          </a:prstGeom>
          <a:noFill/>
        </p:spPr>
        <p:txBody>
          <a:bodyPr wrap="square" rtlCol="0">
            <a:spAutoFit/>
          </a:bodyPr>
          <a:lstStyle/>
          <a:p>
            <a:r>
              <a:rPr lang="en-US" sz="800" dirty="0">
                <a:latin typeface="Arial Narrow" panose="020B0606020202030204" pitchFamily="34" charset="0"/>
              </a:rPr>
              <a:t>White House archival files</a:t>
            </a:r>
          </a:p>
        </p:txBody>
      </p:sp>
      <p:sp>
        <p:nvSpPr>
          <p:cNvPr id="37" name="TextBox 36">
            <a:extLst>
              <a:ext uri="{FF2B5EF4-FFF2-40B4-BE49-F238E27FC236}">
                <a16:creationId xmlns:a16="http://schemas.microsoft.com/office/drawing/2014/main" id="{4F9C15EA-1571-4E7E-873A-31F154FB5921}"/>
              </a:ext>
            </a:extLst>
          </p:cNvPr>
          <p:cNvSpPr txBox="1">
            <a:spLocks noGrp="1" noSelect="1" noRot="1" noMove="1" noResize="1" noEditPoints="1" noAdjustHandles="1" noChangeArrowheads="1" noChangeShapeType="1" noTextEdit="1"/>
          </p:cNvSpPr>
          <p:nvPr>
            <p:custDataLst>
              <p:tags r:id="rId15"/>
            </p:custDataLst>
          </p:nvPr>
        </p:nvSpPr>
        <p:spPr>
          <a:xfrm>
            <a:off x="164603" y="186477"/>
            <a:ext cx="4052200"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Photo Credits</a:t>
            </a:r>
          </a:p>
        </p:txBody>
      </p:sp>
      <p:sp>
        <p:nvSpPr>
          <p:cNvPr id="38" name="TextBox 37">
            <a:extLst>
              <a:ext uri="{FF2B5EF4-FFF2-40B4-BE49-F238E27FC236}">
                <a16:creationId xmlns:a16="http://schemas.microsoft.com/office/drawing/2014/main" id="{0AF12C6D-2D0B-476E-822A-9A4DC1C0AE57}"/>
              </a:ext>
            </a:extLst>
          </p:cNvPr>
          <p:cNvSpPr txBox="1">
            <a:spLocks noGrp="1" noSelect="1" noRot="1" noMove="1" noResize="1" noEditPoints="1" noAdjustHandles="1" noChangeArrowheads="1" noChangeShapeType="1" noTextEdit="1"/>
          </p:cNvSpPr>
          <p:nvPr>
            <p:custDataLst>
              <p:tags r:id="rId16"/>
            </p:custDataLst>
          </p:nvPr>
        </p:nvSpPr>
        <p:spPr>
          <a:xfrm>
            <a:off x="231587" y="641612"/>
            <a:ext cx="10824429"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Two of the photos are used with permission and licensed by Associated Press</a:t>
            </a:r>
          </a:p>
        </p:txBody>
      </p:sp>
      <p:sp>
        <p:nvSpPr>
          <p:cNvPr id="39" name="TextBox 38">
            <a:extLst>
              <a:ext uri="{FF2B5EF4-FFF2-40B4-BE49-F238E27FC236}">
                <a16:creationId xmlns:a16="http://schemas.microsoft.com/office/drawing/2014/main" id="{08AC1495-9ABB-4F30-8758-C57288E474E3}"/>
              </a:ext>
            </a:extLst>
          </p:cNvPr>
          <p:cNvSpPr txBox="1">
            <a:spLocks noGrp="1" noSelect="1" noRot="1" noMove="1" noResize="1" noEditPoints="1" noAdjustHandles="1" noChangeArrowheads="1" noChangeShapeType="1" noTextEdit="1"/>
          </p:cNvSpPr>
          <p:nvPr>
            <p:custDataLst>
              <p:tags r:id="rId17"/>
            </p:custDataLst>
          </p:nvPr>
        </p:nvSpPr>
        <p:spPr>
          <a:xfrm>
            <a:off x="2835224" y="1212109"/>
            <a:ext cx="2634436" cy="646331"/>
          </a:xfrm>
          <a:prstGeom prst="rect">
            <a:avLst/>
          </a:prstGeom>
          <a:noFill/>
        </p:spPr>
        <p:txBody>
          <a:bodyPr wrap="square">
            <a:spAutoFit/>
          </a:bodyPr>
          <a:lstStyle/>
          <a:p>
            <a:r>
              <a:rPr lang="en-US" sz="900" dirty="0"/>
              <a:t>http://www.apimages.com/metadata/Index/Obama-Inauguration/21c7d5b109734709ade4ffd67f969ff9/398/0   2009</a:t>
            </a:r>
          </a:p>
        </p:txBody>
      </p:sp>
      <p:pic>
        <p:nvPicPr>
          <p:cNvPr id="40" name="Picture 12" descr="Obama Inauguration">
            <a:extLst>
              <a:ext uri="{FF2B5EF4-FFF2-40B4-BE49-F238E27FC236}">
                <a16:creationId xmlns:a16="http://schemas.microsoft.com/office/drawing/2014/main" id="{605C7242-8102-4708-B6A6-1D8DBB5B2911}"/>
              </a:ext>
            </a:extLst>
          </p:cNvPr>
          <p:cNvPicPr>
            <a:picLocks noGrp="1" noSelect="1" noRot="1" noMove="1" noResize="1" noEditPoints="1" noAdjustHandles="1" noChangeArrowheads="1" noChangeShapeType="1"/>
          </p:cNvPicPr>
          <p:nvPr>
            <p:custDataLst>
              <p:tags r:id="rId18"/>
            </p:custDataLst>
          </p:nvPr>
        </p:nvPicPr>
        <p:blipFill>
          <a:blip r:embed="rId31">
            <a:extLst>
              <a:ext uri="{28A0092B-C50C-407E-A947-70E740481C1C}">
                <a14:useLocalDpi xmlns:a14="http://schemas.microsoft.com/office/drawing/2010/main" val="0"/>
              </a:ext>
            </a:extLst>
          </a:blip>
          <a:srcRect/>
          <a:stretch>
            <a:fillRect/>
          </a:stretch>
        </p:blipFill>
        <p:spPr bwMode="auto">
          <a:xfrm>
            <a:off x="809371" y="1232647"/>
            <a:ext cx="1847966" cy="1068355"/>
          </a:xfrm>
          <a:prstGeom prst="rect">
            <a:avLst/>
          </a:prstGeom>
          <a:noFill/>
          <a:ln w="57150">
            <a:noFill/>
          </a:ln>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70EAAD43-3F28-4A76-8B49-CC965F685850}"/>
              </a:ext>
            </a:extLst>
          </p:cNvPr>
          <p:cNvSpPr txBox="1">
            <a:spLocks noGrp="1" noSelect="1" noRot="1" noMove="1" noResize="1" noEditPoints="1" noAdjustHandles="1" noChangeArrowheads="1" noChangeShapeType="1" noTextEdit="1"/>
          </p:cNvSpPr>
          <p:nvPr>
            <p:custDataLst>
              <p:tags r:id="rId19"/>
            </p:custDataLst>
          </p:nvPr>
        </p:nvSpPr>
        <p:spPr>
          <a:xfrm>
            <a:off x="7177298" y="1181331"/>
            <a:ext cx="1643113" cy="707886"/>
          </a:xfrm>
          <a:prstGeom prst="rect">
            <a:avLst/>
          </a:prstGeom>
          <a:noFill/>
        </p:spPr>
        <p:txBody>
          <a:bodyPr wrap="square">
            <a:spAutoFit/>
          </a:bodyPr>
          <a:lstStyle/>
          <a:p>
            <a:r>
              <a:rPr lang="en-US" sz="800" dirty="0"/>
              <a:t>http://www.apimages.com/metadata/Index/Associated-Press-Domestic-News-Illinois-United-/f31e07d8ace4da11af9f0014c2589dfb/2/0</a:t>
            </a:r>
          </a:p>
        </p:txBody>
      </p:sp>
      <p:pic>
        <p:nvPicPr>
          <p:cNvPr id="42" name="Picture 8" descr="Associated Press Domestic News Illinois United States Election campaigns SENATE OBAMA">
            <a:extLst>
              <a:ext uri="{FF2B5EF4-FFF2-40B4-BE49-F238E27FC236}">
                <a16:creationId xmlns:a16="http://schemas.microsoft.com/office/drawing/2014/main" id="{C0C4E61D-FA5E-4EB8-946E-860123E19801}"/>
              </a:ext>
            </a:extLst>
          </p:cNvPr>
          <p:cNvPicPr>
            <a:picLocks noGrp="1" noSelect="1" noRot="1" noMove="1" noResize="1" noEditPoints="1" noAdjustHandles="1" noChangeArrowheads="1" noChangeShapeType="1"/>
          </p:cNvPicPr>
          <p:nvPr>
            <p:custDataLst>
              <p:tags r:id="rId20"/>
            </p:custDataLst>
          </p:nvPr>
        </p:nvPicPr>
        <p:blipFill>
          <a:blip r:embed="rId32">
            <a:extLst>
              <a:ext uri="{28A0092B-C50C-407E-A947-70E740481C1C}">
                <a14:useLocalDpi xmlns:a14="http://schemas.microsoft.com/office/drawing/2010/main" val="0"/>
              </a:ext>
            </a:extLst>
          </a:blip>
          <a:srcRect/>
          <a:stretch>
            <a:fillRect/>
          </a:stretch>
        </p:blipFill>
        <p:spPr bwMode="auto">
          <a:xfrm>
            <a:off x="5854047" y="1150229"/>
            <a:ext cx="1323251" cy="1546814"/>
          </a:xfrm>
          <a:prstGeom prst="rect">
            <a:avLst/>
          </a:prstGeom>
          <a:noFill/>
          <a:ln w="57150">
            <a:noFill/>
          </a:ln>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117C7D23-7045-49CB-958F-782EE74450E5}"/>
              </a:ext>
            </a:extLst>
          </p:cNvPr>
          <p:cNvSpPr txBox="1">
            <a:spLocks noGrp="1" noSelect="1" noRot="1" noMove="1" noResize="1" noEditPoints="1" noAdjustHandles="1" noChangeArrowheads="1" noChangeShapeType="1" noTextEdit="1"/>
          </p:cNvSpPr>
          <p:nvPr>
            <p:custDataLst>
              <p:tags r:id="rId21"/>
            </p:custDataLst>
          </p:nvPr>
        </p:nvSpPr>
        <p:spPr>
          <a:xfrm>
            <a:off x="164603" y="2874447"/>
            <a:ext cx="11131104" cy="1323439"/>
          </a:xfrm>
          <a:prstGeom prst="rect">
            <a:avLst/>
          </a:prstGeom>
          <a:noFill/>
        </p:spPr>
        <p:txBody>
          <a:bodyPr wrap="square" rtlCol="0">
            <a:spAutoFit/>
          </a:bodyPr>
          <a:lstStyle/>
          <a:p>
            <a:pPr rtl="0">
              <a:spcBef>
                <a:spcPts val="0"/>
              </a:spcBef>
              <a:spcAft>
                <a:spcPts val="0"/>
              </a:spcAft>
            </a:pPr>
            <a:r>
              <a:rPr lang="en-US" sz="1600" dirty="0">
                <a:latin typeface="Arial" panose="020B0604020202020204" pitchFamily="34" charset="0"/>
                <a:cs typeface="Arial" panose="020B0604020202020204" pitchFamily="34" charset="0"/>
              </a:rPr>
              <a:t>Other photos were </a:t>
            </a:r>
            <a:r>
              <a:rPr lang="en-US" sz="1600" b="0" u="none" strike="noStrike" dirty="0">
                <a:solidFill>
                  <a:srgbClr val="000000"/>
                </a:solidFill>
                <a:effectLst/>
                <a:latin typeface="Arial" panose="020B0604020202020204" pitchFamily="34" charset="0"/>
                <a:cs typeface="Arial" panose="020B0604020202020204" pitchFamily="34" charset="0"/>
              </a:rPr>
              <a:t>obtained from Obama White House website archives or social media accounts and are used courtesy of the Barack Obama Presidential Library, or were obtained from Wikimedia Commons or </a:t>
            </a:r>
            <a:r>
              <a:rPr lang="en-US" sz="1600" b="0" u="none" strike="noStrike" dirty="0" err="1">
                <a:solidFill>
                  <a:srgbClr val="000000"/>
                </a:solidFill>
                <a:effectLst/>
                <a:latin typeface="Arial" panose="020B0604020202020204" pitchFamily="34" charset="0"/>
                <a:cs typeface="Arial" panose="020B0604020202020204" pitchFamily="34" charset="0"/>
              </a:rPr>
              <a:t>Pixabay</a:t>
            </a:r>
            <a:r>
              <a:rPr lang="en-US" sz="1600" b="0" u="none" strike="noStrike" dirty="0">
                <a:solidFill>
                  <a:srgbClr val="000000"/>
                </a:solidFill>
                <a:effectLst/>
                <a:latin typeface="Arial" panose="020B0604020202020204" pitchFamily="34" charset="0"/>
                <a:cs typeface="Arial" panose="020B0604020202020204" pitchFamily="34" charset="0"/>
              </a:rPr>
              <a:t>.  Senate photos were obtained the United States Senate website. </a:t>
            </a:r>
            <a:endParaRPr lang="en-US" sz="1600" b="0" dirty="0">
              <a:effectLst/>
              <a:latin typeface="Arial" panose="020B0604020202020204" pitchFamily="34" charset="0"/>
              <a:cs typeface="Arial" panose="020B0604020202020204" pitchFamily="34" charset="0"/>
            </a:endParaRPr>
          </a:p>
          <a:p>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9338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President Barack Obama, National Turkey Federation Chairman Gary Cooper; and son Cole Cooper participate in the annual National Thanksgiving Turkey pardon ceremony in the Grand Foyer of the White House, Nov. 26, 2014.">
            <a:extLst>
              <a:ext uri="{FF2B5EF4-FFF2-40B4-BE49-F238E27FC236}">
                <a16:creationId xmlns:a16="http://schemas.microsoft.com/office/drawing/2014/main" id="{6749BC93-C329-47CE-8091-DEC2083B57E1}"/>
              </a:ext>
            </a:extLst>
          </p:cNvPr>
          <p:cNvPicPr>
            <a:picLocks noGrp="1" noSelect="1" noRot="1" noMove="1" noResize="1" noEditPoints="1" noAdjustHandles="1" noChangeArrowheads="1" noChangeShapeType="1"/>
          </p:cNvPicPr>
          <p:nvPr>
            <p:custDataLst>
              <p:tags r:id="rId1"/>
            </p:custDataLst>
          </p:nvPr>
        </p:nvPicPr>
        <p:blipFill>
          <a:blip r:embed="rId34">
            <a:extLst>
              <a:ext uri="{28A0092B-C50C-407E-A947-70E740481C1C}">
                <a14:useLocalDpi xmlns:a14="http://schemas.microsoft.com/office/drawing/2010/main" val="0"/>
              </a:ext>
            </a:extLst>
          </a:blip>
          <a:srcRect/>
          <a:stretch>
            <a:fillRect/>
          </a:stretch>
        </p:blipFill>
        <p:spPr bwMode="auto">
          <a:xfrm>
            <a:off x="4729094" y="2876913"/>
            <a:ext cx="2117843" cy="13288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8E63B1A-6E53-4D68-8637-ED195C102730}"/>
              </a:ext>
            </a:extLst>
          </p:cNvPr>
          <p:cNvSpPr txBox="1">
            <a:spLocks noGrp="1" noSelect="1" noRot="1" noMove="1" noResize="1" noEditPoints="1" noAdjustHandles="1" noChangeArrowheads="1" noChangeShapeType="1" noTextEdit="1"/>
          </p:cNvSpPr>
          <p:nvPr>
            <p:custDataLst>
              <p:tags r:id="rId2"/>
            </p:custDataLst>
          </p:nvPr>
        </p:nvSpPr>
        <p:spPr>
          <a:xfrm>
            <a:off x="4634920" y="4213820"/>
            <a:ext cx="2117843" cy="461665"/>
          </a:xfrm>
          <a:prstGeom prst="rect">
            <a:avLst/>
          </a:prstGeom>
          <a:noFill/>
        </p:spPr>
        <p:txBody>
          <a:bodyPr wrap="square">
            <a:spAutoFit/>
          </a:bodyPr>
          <a:lstStyle/>
          <a:p>
            <a:r>
              <a:rPr lang="en-US" sz="800" dirty="0">
                <a:latin typeface="Arial Narrow" panose="020B0606020202030204" pitchFamily="34" charset="0"/>
              </a:rPr>
              <a:t>White House: https://obamawhitehouse.archives.gov/blog/2014/11/26/president-obama-pardons-thanksgiving-turkey</a:t>
            </a:r>
          </a:p>
        </p:txBody>
      </p:sp>
      <p:pic>
        <p:nvPicPr>
          <p:cNvPr id="8" name="Picture 6">
            <a:extLst>
              <a:ext uri="{FF2B5EF4-FFF2-40B4-BE49-F238E27FC236}">
                <a16:creationId xmlns:a16="http://schemas.microsoft.com/office/drawing/2014/main" id="{A3A0B355-42BC-4834-B600-3D46B6E7FA64}"/>
              </a:ext>
            </a:extLst>
          </p:cNvPr>
          <p:cNvPicPr>
            <a:picLocks noGrp="1" noSelect="1" noRot="1" noMove="1" noResize="1" noEditPoints="1" noAdjustHandles="1" noChangeArrowheads="1" noChangeShapeType="1"/>
          </p:cNvPicPr>
          <p:nvPr>
            <p:custDataLst>
              <p:tags r:id="rId3"/>
            </p:custDataLst>
          </p:nvPr>
        </p:nvPicPr>
        <p:blipFill rotWithShape="1">
          <a:blip r:embed="rId35">
            <a:extLst>
              <a:ext uri="{28A0092B-C50C-407E-A947-70E740481C1C}">
                <a14:useLocalDpi xmlns:a14="http://schemas.microsoft.com/office/drawing/2010/main" val="0"/>
              </a:ext>
            </a:extLst>
          </a:blip>
          <a:srcRect l="34859"/>
          <a:stretch/>
        </p:blipFill>
        <p:spPr bwMode="auto">
          <a:xfrm>
            <a:off x="2798571" y="2781473"/>
            <a:ext cx="1699395" cy="173739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A1C8FFB-DC2E-4B1B-937F-F0F43D8FCE77}"/>
              </a:ext>
            </a:extLst>
          </p:cNvPr>
          <p:cNvSpPr txBox="1">
            <a:spLocks noGrp="1" noSelect="1" noRot="1" noMove="1" noResize="1" noEditPoints="1" noAdjustHandles="1" noChangeArrowheads="1" noChangeShapeType="1" noTextEdit="1"/>
          </p:cNvSpPr>
          <p:nvPr>
            <p:custDataLst>
              <p:tags r:id="rId4"/>
            </p:custDataLst>
          </p:nvPr>
        </p:nvSpPr>
        <p:spPr>
          <a:xfrm>
            <a:off x="205885" y="4425365"/>
            <a:ext cx="2467557" cy="461665"/>
          </a:xfrm>
          <a:prstGeom prst="rect">
            <a:avLst/>
          </a:prstGeom>
          <a:noFill/>
        </p:spPr>
        <p:txBody>
          <a:bodyPr wrap="square">
            <a:spAutoFit/>
          </a:bodyPr>
          <a:lstStyle/>
          <a:p>
            <a:r>
              <a:rPr lang="en-US" sz="800" dirty="0">
                <a:latin typeface="Arial Narrow" panose="020B0606020202030204" pitchFamily="34" charset="0"/>
              </a:rPr>
              <a:t>Wikimedia Commons: https://commons.wikimedia.org/wiki/File:Obama_inaugural_address.jpg</a:t>
            </a:r>
          </a:p>
        </p:txBody>
      </p:sp>
      <p:pic>
        <p:nvPicPr>
          <p:cNvPr id="14" name="Picture 2">
            <a:extLst>
              <a:ext uri="{FF2B5EF4-FFF2-40B4-BE49-F238E27FC236}">
                <a16:creationId xmlns:a16="http://schemas.microsoft.com/office/drawing/2014/main" id="{60B0EADC-0C6A-4BDC-81EA-67CE0A5B44C0}"/>
              </a:ext>
            </a:extLst>
          </p:cNvPr>
          <p:cNvPicPr>
            <a:picLocks noGrp="1" noSelect="1" noRot="1" noMove="1" noResize="1" noEditPoints="1" noAdjustHandles="1" noChangeArrowheads="1" noChangeShapeType="1"/>
          </p:cNvPicPr>
          <p:nvPr>
            <p:custDataLst>
              <p:tags r:id="rId5"/>
            </p:custDataLst>
          </p:nvPr>
        </p:nvPicPr>
        <p:blipFill rotWithShape="1">
          <a:blip r:embed="rId36">
            <a:extLst>
              <a:ext uri="{28A0092B-C50C-407E-A947-70E740481C1C}">
                <a14:useLocalDpi xmlns:a14="http://schemas.microsoft.com/office/drawing/2010/main" val="0"/>
              </a:ext>
            </a:extLst>
          </a:blip>
          <a:srcRect t="8280" b="1"/>
          <a:stretch/>
        </p:blipFill>
        <p:spPr bwMode="auto">
          <a:xfrm>
            <a:off x="205886" y="2827445"/>
            <a:ext cx="2467557" cy="150222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A51F33C-034E-445B-8451-4C414F01C461}"/>
              </a:ext>
            </a:extLst>
          </p:cNvPr>
          <p:cNvSpPr txBox="1">
            <a:spLocks noGrp="1" noSelect="1" noRot="1" noMove="1" noResize="1" noEditPoints="1" noAdjustHandles="1" noChangeArrowheads="1" noChangeShapeType="1" noTextEdit="1"/>
          </p:cNvSpPr>
          <p:nvPr>
            <p:custDataLst>
              <p:tags r:id="rId6"/>
            </p:custDataLst>
          </p:nvPr>
        </p:nvSpPr>
        <p:spPr>
          <a:xfrm>
            <a:off x="2795988" y="4547052"/>
            <a:ext cx="2247051" cy="215444"/>
          </a:xfrm>
          <a:prstGeom prst="rect">
            <a:avLst/>
          </a:prstGeom>
          <a:noFill/>
        </p:spPr>
        <p:txBody>
          <a:bodyPr wrap="square" rtlCol="0">
            <a:spAutoFit/>
          </a:bodyPr>
          <a:lstStyle/>
          <a:p>
            <a:r>
              <a:rPr lang="en-US" sz="800" dirty="0">
                <a:latin typeface="Arial Narrow" panose="020B0606020202030204" pitchFamily="34" charset="0"/>
              </a:rPr>
              <a:t>White House archival files</a:t>
            </a:r>
          </a:p>
        </p:txBody>
      </p:sp>
      <p:pic>
        <p:nvPicPr>
          <p:cNvPr id="16" name="Picture 2" descr="President Obama and Vice President Biden wave goodbye with their families. (Credit White House)">
            <a:extLst>
              <a:ext uri="{FF2B5EF4-FFF2-40B4-BE49-F238E27FC236}">
                <a16:creationId xmlns:a16="http://schemas.microsoft.com/office/drawing/2014/main" id="{BFE983D4-EFDF-473C-8EEE-837EC9A77760}"/>
              </a:ext>
            </a:extLst>
          </p:cNvPr>
          <p:cNvPicPr>
            <a:picLocks noGrp="1" noSelect="1" noRot="1" noMove="1" noResize="1" noEditPoints="1" noAdjustHandles="1" noChangeArrowheads="1" noChangeShapeType="1"/>
          </p:cNvPicPr>
          <p:nvPr>
            <p:custDataLst>
              <p:tags r:id="rId7"/>
            </p:custDataLst>
          </p:nvPr>
        </p:nvPicPr>
        <p:blipFill>
          <a:blip r:embed="rId37">
            <a:extLst>
              <a:ext uri="{28A0092B-C50C-407E-A947-70E740481C1C}">
                <a14:useLocalDpi xmlns:a14="http://schemas.microsoft.com/office/drawing/2010/main" val="0"/>
              </a:ext>
            </a:extLst>
          </a:blip>
          <a:srcRect/>
          <a:stretch>
            <a:fillRect/>
          </a:stretch>
        </p:blipFill>
        <p:spPr bwMode="auto">
          <a:xfrm>
            <a:off x="6951138" y="2827445"/>
            <a:ext cx="2378516" cy="150639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FBB18C7-FBD3-4018-A02C-E82E3D753232}"/>
              </a:ext>
            </a:extLst>
          </p:cNvPr>
          <p:cNvSpPr txBox="1">
            <a:spLocks noGrp="1" noSelect="1" noRot="1" noMove="1" noResize="1" noEditPoints="1" noAdjustHandles="1" noChangeArrowheads="1" noChangeShapeType="1" noTextEdit="1"/>
          </p:cNvSpPr>
          <p:nvPr>
            <p:custDataLst>
              <p:tags r:id="rId8"/>
            </p:custDataLst>
          </p:nvPr>
        </p:nvSpPr>
        <p:spPr>
          <a:xfrm>
            <a:off x="6951138" y="4377775"/>
            <a:ext cx="2378516" cy="338554"/>
          </a:xfrm>
          <a:prstGeom prst="rect">
            <a:avLst/>
          </a:prstGeom>
          <a:noFill/>
        </p:spPr>
        <p:txBody>
          <a:bodyPr wrap="square">
            <a:spAutoFit/>
          </a:bodyPr>
          <a:lstStyle/>
          <a:p>
            <a:r>
              <a:rPr lang="en-US" sz="800" dirty="0">
                <a:latin typeface="Arial Narrow" panose="020B0606020202030204" pitchFamily="34" charset="0"/>
              </a:rPr>
              <a:t>U.S. Embassy: https://ca.usembassy.gov/president-obamas-farewell-address/</a:t>
            </a:r>
          </a:p>
        </p:txBody>
      </p:sp>
      <p:sp>
        <p:nvSpPr>
          <p:cNvPr id="18" name="TextBox 17">
            <a:extLst>
              <a:ext uri="{FF2B5EF4-FFF2-40B4-BE49-F238E27FC236}">
                <a16:creationId xmlns:a16="http://schemas.microsoft.com/office/drawing/2014/main" id="{5FAB67FE-D07E-4AA3-9A76-B4D399023EEA}"/>
              </a:ext>
            </a:extLst>
          </p:cNvPr>
          <p:cNvSpPr txBox="1">
            <a:spLocks noGrp="1" noSelect="1" noRot="1" noMove="1" noResize="1" noEditPoints="1" noAdjustHandles="1" noChangeArrowheads="1" noChangeShapeType="1" noTextEdit="1"/>
          </p:cNvSpPr>
          <p:nvPr>
            <p:custDataLst>
              <p:tags r:id="rId9"/>
            </p:custDataLst>
          </p:nvPr>
        </p:nvSpPr>
        <p:spPr>
          <a:xfrm>
            <a:off x="262396" y="6441473"/>
            <a:ext cx="1874842" cy="338554"/>
          </a:xfrm>
          <a:prstGeom prst="rect">
            <a:avLst/>
          </a:prstGeom>
          <a:noFill/>
        </p:spPr>
        <p:txBody>
          <a:bodyPr wrap="square">
            <a:spAutoFit/>
          </a:bodyPr>
          <a:lstStyle/>
          <a:p>
            <a:r>
              <a:rPr lang="en-US" sz="800" dirty="0">
                <a:latin typeface="Arial Narrow" panose="020B0606020202030204" pitchFamily="34" charset="0"/>
              </a:rPr>
              <a:t>White House: https://www.obamalibrary.gov/photos-videos</a:t>
            </a:r>
          </a:p>
        </p:txBody>
      </p:sp>
      <p:pic>
        <p:nvPicPr>
          <p:cNvPr id="19" name="Picture 18" descr="A picture containing indoor, person&#10;&#10;Description automatically generated">
            <a:extLst>
              <a:ext uri="{FF2B5EF4-FFF2-40B4-BE49-F238E27FC236}">
                <a16:creationId xmlns:a16="http://schemas.microsoft.com/office/drawing/2014/main" id="{FE33EA14-F71F-41ED-B1E5-99AEB62C9462}"/>
              </a:ext>
            </a:extLst>
          </p:cNvPr>
          <p:cNvPicPr>
            <a:picLocks noGrp="1" noSelect="1" noRot="1" noMove="1" noResize="1" noEditPoints="1" noAdjustHandles="1" noChangeArrowheads="1" noChangeShapeType="1"/>
          </p:cNvPicPr>
          <p:nvPr>
            <p:custDataLst>
              <p:tags r:id="rId10"/>
            </p:custDataLst>
          </p:nvPr>
        </p:nvPicPr>
        <p:blipFill>
          <a:blip r:embed="rId38">
            <a:extLst>
              <a:ext uri="{28A0092B-C50C-407E-A947-70E740481C1C}">
                <a14:useLocalDpi xmlns:a14="http://schemas.microsoft.com/office/drawing/2010/main" val="0"/>
              </a:ext>
            </a:extLst>
          </a:blip>
          <a:stretch>
            <a:fillRect/>
          </a:stretch>
        </p:blipFill>
        <p:spPr>
          <a:xfrm>
            <a:off x="205885" y="5086268"/>
            <a:ext cx="1987865" cy="1325244"/>
          </a:xfrm>
          <a:prstGeom prst="rect">
            <a:avLst/>
          </a:prstGeom>
        </p:spPr>
      </p:pic>
      <p:pic>
        <p:nvPicPr>
          <p:cNvPr id="20" name="Picture 19" descr="Two dogs playing in the grass&#10;&#10;Description automatically generated with low confidence">
            <a:extLst>
              <a:ext uri="{FF2B5EF4-FFF2-40B4-BE49-F238E27FC236}">
                <a16:creationId xmlns:a16="http://schemas.microsoft.com/office/drawing/2014/main" id="{70C54C8B-4C68-4F42-82F7-B41C7E781C70}"/>
              </a:ext>
            </a:extLst>
          </p:cNvPr>
          <p:cNvPicPr>
            <a:picLocks noGrp="1" noSelect="1" noRot="1" noMove="1" noResize="1" noEditPoints="1" noAdjustHandles="1" noChangeArrowheads="1" noChangeShapeType="1"/>
          </p:cNvPicPr>
          <p:nvPr>
            <p:custDataLst>
              <p:tags r:id="rId11"/>
            </p:custDataLst>
          </p:nvPr>
        </p:nvPicPr>
        <p:blipFill rotWithShape="1">
          <a:blip r:embed="rId39">
            <a:extLst>
              <a:ext uri="{28A0092B-C50C-407E-A947-70E740481C1C}">
                <a14:useLocalDpi xmlns:a14="http://schemas.microsoft.com/office/drawing/2010/main" val="0"/>
              </a:ext>
            </a:extLst>
          </a:blip>
          <a:srcRect l="15177" r="8432"/>
          <a:stretch/>
        </p:blipFill>
        <p:spPr>
          <a:xfrm>
            <a:off x="2506625" y="5093768"/>
            <a:ext cx="1524199" cy="1331019"/>
          </a:xfrm>
          <a:prstGeom prst="rect">
            <a:avLst/>
          </a:prstGeom>
        </p:spPr>
      </p:pic>
      <p:sp>
        <p:nvSpPr>
          <p:cNvPr id="21" name="TextBox 20">
            <a:extLst>
              <a:ext uri="{FF2B5EF4-FFF2-40B4-BE49-F238E27FC236}">
                <a16:creationId xmlns:a16="http://schemas.microsoft.com/office/drawing/2014/main" id="{68FE40CE-561B-4D37-951E-2CA12A5534BD}"/>
              </a:ext>
            </a:extLst>
          </p:cNvPr>
          <p:cNvSpPr txBox="1">
            <a:spLocks noGrp="1" noSelect="1" noRot="1" noMove="1" noResize="1" noEditPoints="1" noAdjustHandles="1" noChangeArrowheads="1" noChangeShapeType="1" noTextEdit="1"/>
          </p:cNvSpPr>
          <p:nvPr>
            <p:custDataLst>
              <p:tags r:id="rId12"/>
            </p:custDataLst>
          </p:nvPr>
        </p:nvSpPr>
        <p:spPr>
          <a:xfrm>
            <a:off x="2428808" y="6446145"/>
            <a:ext cx="1874842" cy="338554"/>
          </a:xfrm>
          <a:prstGeom prst="rect">
            <a:avLst/>
          </a:prstGeom>
          <a:noFill/>
        </p:spPr>
        <p:txBody>
          <a:bodyPr wrap="square">
            <a:spAutoFit/>
          </a:bodyPr>
          <a:lstStyle/>
          <a:p>
            <a:r>
              <a:rPr lang="en-US" sz="800" dirty="0">
                <a:latin typeface="Arial Narrow" panose="020B0606020202030204" pitchFamily="34" charset="0"/>
              </a:rPr>
              <a:t>White House: https://www.obamalibrary.gov/photos-videos</a:t>
            </a:r>
          </a:p>
        </p:txBody>
      </p:sp>
      <p:pic>
        <p:nvPicPr>
          <p:cNvPr id="24" name="Picture 2">
            <a:extLst>
              <a:ext uri="{FF2B5EF4-FFF2-40B4-BE49-F238E27FC236}">
                <a16:creationId xmlns:a16="http://schemas.microsoft.com/office/drawing/2014/main" id="{C8A8C319-2453-435D-9717-1158682D8F36}"/>
              </a:ext>
            </a:extLst>
          </p:cNvPr>
          <p:cNvPicPr>
            <a:picLocks noGrp="1" noSelect="1" noRot="1" noMove="1" noResize="1" noEditPoints="1" noAdjustHandles="1" noChangeArrowheads="1" noChangeShapeType="1"/>
          </p:cNvPicPr>
          <p:nvPr>
            <p:custDataLst>
              <p:tags r:id="rId13"/>
            </p:custDataLst>
          </p:nvPr>
        </p:nvPicPr>
        <p:blipFill>
          <a:blip r:embed="rId40">
            <a:extLst>
              <a:ext uri="{28A0092B-C50C-407E-A947-70E740481C1C}">
                <a14:useLocalDpi xmlns:a14="http://schemas.microsoft.com/office/drawing/2010/main" val="0"/>
              </a:ext>
            </a:extLst>
          </a:blip>
          <a:srcRect/>
          <a:stretch>
            <a:fillRect/>
          </a:stretch>
        </p:blipFill>
        <p:spPr bwMode="auto">
          <a:xfrm>
            <a:off x="302776" y="308571"/>
            <a:ext cx="1588868" cy="110033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0D07D41-0B4B-4115-A5E1-8B826EBBF46B}"/>
              </a:ext>
            </a:extLst>
          </p:cNvPr>
          <p:cNvSpPr txBox="1">
            <a:spLocks noGrp="1" noSelect="1" noRot="1" noMove="1" noResize="1" noEditPoints="1" noAdjustHandles="1" noChangeArrowheads="1" noChangeShapeType="1" noTextEdit="1"/>
          </p:cNvSpPr>
          <p:nvPr>
            <p:custDataLst>
              <p:tags r:id="rId14"/>
            </p:custDataLst>
          </p:nvPr>
        </p:nvSpPr>
        <p:spPr>
          <a:xfrm>
            <a:off x="267873" y="1382798"/>
            <a:ext cx="1658674" cy="461665"/>
          </a:xfrm>
          <a:prstGeom prst="rect">
            <a:avLst/>
          </a:prstGeom>
          <a:noFill/>
        </p:spPr>
        <p:txBody>
          <a:bodyPr wrap="square">
            <a:spAutoFit/>
          </a:bodyPr>
          <a:lstStyle/>
          <a:p>
            <a:r>
              <a:rPr lang="en-US" sz="800" dirty="0">
                <a:latin typeface="Arial Narrow" panose="020B0606020202030204" pitchFamily="34" charset="0"/>
              </a:rPr>
              <a:t>Wikimedia Commons: https://commons.wikimedia.org/wiki/File:Biden_Obama.jpg</a:t>
            </a:r>
          </a:p>
        </p:txBody>
      </p:sp>
      <p:sp>
        <p:nvSpPr>
          <p:cNvPr id="26" name="TextBox 25">
            <a:extLst>
              <a:ext uri="{FF2B5EF4-FFF2-40B4-BE49-F238E27FC236}">
                <a16:creationId xmlns:a16="http://schemas.microsoft.com/office/drawing/2014/main" id="{02809854-77EA-4137-95AB-B3ADA5CE93E5}"/>
              </a:ext>
            </a:extLst>
          </p:cNvPr>
          <p:cNvSpPr txBox="1">
            <a:spLocks noGrp="1" noSelect="1" noRot="1" noMove="1" noResize="1" noEditPoints="1" noAdjustHandles="1" noChangeArrowheads="1" noChangeShapeType="1" noTextEdit="1"/>
          </p:cNvSpPr>
          <p:nvPr>
            <p:custDataLst>
              <p:tags r:id="rId15"/>
            </p:custDataLst>
          </p:nvPr>
        </p:nvSpPr>
        <p:spPr>
          <a:xfrm>
            <a:off x="2032901" y="1408909"/>
            <a:ext cx="1855381" cy="1323439"/>
          </a:xfrm>
          <a:prstGeom prst="rect">
            <a:avLst/>
          </a:prstGeom>
          <a:noFill/>
        </p:spPr>
        <p:txBody>
          <a:bodyPr wrap="square">
            <a:spAutoFit/>
          </a:bodyPr>
          <a:lstStyle/>
          <a:p>
            <a:r>
              <a:rPr lang="en-US" sz="800" dirty="0" err="1">
                <a:latin typeface="Arial Narrow" panose="020B0606020202030204" pitchFamily="34" charset="0"/>
              </a:rPr>
              <a:t>Pixabay</a:t>
            </a:r>
            <a:r>
              <a:rPr lang="en-US" sz="800" dirty="0">
                <a:latin typeface="Arial Narrow" panose="020B0606020202030204" pitchFamily="34" charset="0"/>
              </a:rPr>
              <a:t>: Image by &lt;a </a:t>
            </a:r>
            <a:r>
              <a:rPr lang="en-US" sz="800" dirty="0" err="1">
                <a:latin typeface="Arial Narrow" panose="020B0606020202030204" pitchFamily="34" charset="0"/>
              </a:rPr>
              <a:t>href</a:t>
            </a:r>
            <a:r>
              <a:rPr lang="en-US" sz="800" dirty="0">
                <a:latin typeface="Arial Narrow" panose="020B0606020202030204" pitchFamily="34" charset="0"/>
              </a:rPr>
              <a:t>="https://pixabay.com/users/keithjj-2328014/?</a:t>
            </a:r>
            <a:r>
              <a:rPr lang="en-US" sz="800" dirty="0" err="1">
                <a:latin typeface="Arial Narrow" panose="020B0606020202030204" pitchFamily="34" charset="0"/>
              </a:rPr>
              <a:t>utm_source</a:t>
            </a:r>
            <a:r>
              <a:rPr lang="en-US" sz="800" dirty="0">
                <a:latin typeface="Arial Narrow" panose="020B0606020202030204" pitchFamily="34" charset="0"/>
              </a:rPr>
              <a:t>=</a:t>
            </a:r>
            <a:r>
              <a:rPr lang="en-US" sz="800" dirty="0" err="1">
                <a:latin typeface="Arial Narrow" panose="020B0606020202030204" pitchFamily="34" charset="0"/>
              </a:rPr>
              <a:t>link-attribution&amp;amp;utm_medium</a:t>
            </a:r>
            <a:r>
              <a:rPr lang="en-US" sz="800" dirty="0">
                <a:latin typeface="Arial Narrow" panose="020B0606020202030204" pitchFamily="34" charset="0"/>
              </a:rPr>
              <a:t>=</a:t>
            </a:r>
            <a:r>
              <a:rPr lang="en-US" sz="800" dirty="0" err="1">
                <a:latin typeface="Arial Narrow" panose="020B0606020202030204" pitchFamily="34" charset="0"/>
              </a:rPr>
              <a:t>referral&amp;amp;utm_campaign</a:t>
            </a:r>
            <a:r>
              <a:rPr lang="en-US" sz="800" dirty="0">
                <a:latin typeface="Arial Narrow" panose="020B0606020202030204" pitchFamily="34" charset="0"/>
              </a:rPr>
              <a:t>=</a:t>
            </a:r>
            <a:r>
              <a:rPr lang="en-US" sz="800" dirty="0" err="1">
                <a:latin typeface="Arial Narrow" panose="020B0606020202030204" pitchFamily="34" charset="0"/>
              </a:rPr>
              <a:t>image&amp;amp;utm_content</a:t>
            </a:r>
            <a:r>
              <a:rPr lang="en-US" sz="800" dirty="0">
                <a:latin typeface="Arial Narrow" panose="020B0606020202030204" pitchFamily="34" charset="0"/>
              </a:rPr>
              <a:t>=1457988"&gt;Keith Johnston&lt;/a&gt; from &lt;a </a:t>
            </a:r>
            <a:r>
              <a:rPr lang="en-US" sz="800" dirty="0" err="1">
                <a:latin typeface="Arial Narrow" panose="020B0606020202030204" pitchFamily="34" charset="0"/>
              </a:rPr>
              <a:t>href</a:t>
            </a:r>
            <a:r>
              <a:rPr lang="en-US" sz="800" dirty="0">
                <a:latin typeface="Arial Narrow" panose="020B0606020202030204" pitchFamily="34" charset="0"/>
              </a:rPr>
              <a:t>="https://pixabay.com/?</a:t>
            </a:r>
            <a:r>
              <a:rPr lang="en-US" sz="800" dirty="0" err="1">
                <a:latin typeface="Arial Narrow" panose="020B0606020202030204" pitchFamily="34" charset="0"/>
              </a:rPr>
              <a:t>utm_source</a:t>
            </a:r>
            <a:r>
              <a:rPr lang="en-US" sz="800" dirty="0">
                <a:latin typeface="Arial Narrow" panose="020B0606020202030204" pitchFamily="34" charset="0"/>
              </a:rPr>
              <a:t>=</a:t>
            </a:r>
            <a:r>
              <a:rPr lang="en-US" sz="800" dirty="0" err="1">
                <a:latin typeface="Arial Narrow" panose="020B0606020202030204" pitchFamily="34" charset="0"/>
              </a:rPr>
              <a:t>link-attribution&amp;amp;utm_medium</a:t>
            </a:r>
            <a:r>
              <a:rPr lang="en-US" sz="800" dirty="0">
                <a:latin typeface="Arial Narrow" panose="020B0606020202030204" pitchFamily="34" charset="0"/>
              </a:rPr>
              <a:t>=</a:t>
            </a:r>
            <a:r>
              <a:rPr lang="en-US" sz="800" dirty="0" err="1">
                <a:latin typeface="Arial Narrow" panose="020B0606020202030204" pitchFamily="34" charset="0"/>
              </a:rPr>
              <a:t>referral&amp;amp;utm_campaign</a:t>
            </a:r>
            <a:r>
              <a:rPr lang="en-US" sz="800" dirty="0">
                <a:latin typeface="Arial Narrow" panose="020B0606020202030204" pitchFamily="34" charset="0"/>
              </a:rPr>
              <a:t>=</a:t>
            </a:r>
            <a:r>
              <a:rPr lang="en-US" sz="800" dirty="0" err="1">
                <a:latin typeface="Arial Narrow" panose="020B0606020202030204" pitchFamily="34" charset="0"/>
              </a:rPr>
              <a:t>image&amp;amp;utm_content</a:t>
            </a:r>
            <a:r>
              <a:rPr lang="en-US" sz="800" dirty="0">
                <a:latin typeface="Arial Narrow" panose="020B0606020202030204" pitchFamily="34" charset="0"/>
              </a:rPr>
              <a:t>=1457988"&gt;</a:t>
            </a:r>
            <a:r>
              <a:rPr lang="en-US" sz="800" dirty="0" err="1">
                <a:latin typeface="Arial Narrow" panose="020B0606020202030204" pitchFamily="34" charset="0"/>
              </a:rPr>
              <a:t>Pixabay</a:t>
            </a:r>
            <a:r>
              <a:rPr lang="en-US" sz="800" dirty="0">
                <a:latin typeface="Arial Narrow" panose="020B0606020202030204" pitchFamily="34" charset="0"/>
              </a:rPr>
              <a:t>&lt;/a&gt;</a:t>
            </a:r>
          </a:p>
        </p:txBody>
      </p:sp>
      <p:pic>
        <p:nvPicPr>
          <p:cNvPr id="27" name="Picture 26" descr="A couple of men playing football&#10;&#10;Description automatically generated with medium confidence">
            <a:extLst>
              <a:ext uri="{FF2B5EF4-FFF2-40B4-BE49-F238E27FC236}">
                <a16:creationId xmlns:a16="http://schemas.microsoft.com/office/drawing/2014/main" id="{B6EC0C2A-A80E-4B54-A20F-7221DFE1FF83}"/>
              </a:ext>
            </a:extLst>
          </p:cNvPr>
          <p:cNvPicPr>
            <a:picLocks noGrp="1" noSelect="1" noRot="1" noMove="1" noResize="1" noEditPoints="1" noAdjustHandles="1" noChangeArrowheads="1" noChangeShapeType="1"/>
          </p:cNvPicPr>
          <p:nvPr>
            <p:custDataLst>
              <p:tags r:id="rId16"/>
            </p:custDataLst>
          </p:nvPr>
        </p:nvPicPr>
        <p:blipFill>
          <a:blip r:embed="rId41">
            <a:extLst>
              <a:ext uri="{28A0092B-C50C-407E-A947-70E740481C1C}">
                <a14:useLocalDpi xmlns:a14="http://schemas.microsoft.com/office/drawing/2010/main" val="0"/>
              </a:ext>
            </a:extLst>
          </a:blip>
          <a:stretch>
            <a:fillRect/>
          </a:stretch>
        </p:blipFill>
        <p:spPr>
          <a:xfrm>
            <a:off x="2150902" y="249647"/>
            <a:ext cx="1497367" cy="1069214"/>
          </a:xfrm>
          <a:prstGeom prst="rect">
            <a:avLst/>
          </a:prstGeom>
        </p:spPr>
      </p:pic>
      <p:sp>
        <p:nvSpPr>
          <p:cNvPr id="28" name="TextBox 27">
            <a:extLst>
              <a:ext uri="{FF2B5EF4-FFF2-40B4-BE49-F238E27FC236}">
                <a16:creationId xmlns:a16="http://schemas.microsoft.com/office/drawing/2014/main" id="{DDA7A33B-7CB1-438B-AA07-C3C597BE33D0}"/>
              </a:ext>
            </a:extLst>
          </p:cNvPr>
          <p:cNvSpPr txBox="1">
            <a:spLocks noGrp="1" noSelect="1" noRot="1" noMove="1" noResize="1" noEditPoints="1" noAdjustHandles="1" noChangeArrowheads="1" noChangeShapeType="1" noTextEdit="1"/>
          </p:cNvSpPr>
          <p:nvPr>
            <p:custDataLst>
              <p:tags r:id="rId17"/>
            </p:custDataLst>
          </p:nvPr>
        </p:nvSpPr>
        <p:spPr>
          <a:xfrm>
            <a:off x="4147540" y="1320742"/>
            <a:ext cx="1855381" cy="1323439"/>
          </a:xfrm>
          <a:prstGeom prst="rect">
            <a:avLst/>
          </a:prstGeom>
          <a:noFill/>
        </p:spPr>
        <p:txBody>
          <a:bodyPr wrap="square">
            <a:spAutoFit/>
          </a:bodyPr>
          <a:lstStyle/>
          <a:p>
            <a:r>
              <a:rPr lang="en-US" sz="800" dirty="0" err="1">
                <a:latin typeface="Arial Narrow" panose="020B0606020202030204" pitchFamily="34" charset="0"/>
              </a:rPr>
              <a:t>Pixabay</a:t>
            </a:r>
            <a:r>
              <a:rPr lang="en-US" sz="800" dirty="0">
                <a:latin typeface="Arial Narrow" panose="020B0606020202030204" pitchFamily="34" charset="0"/>
              </a:rPr>
              <a:t>: Image by &lt;a </a:t>
            </a:r>
            <a:r>
              <a:rPr lang="en-US" sz="800" dirty="0" err="1">
                <a:latin typeface="Arial Narrow" panose="020B0606020202030204" pitchFamily="34" charset="0"/>
              </a:rPr>
              <a:t>href</a:t>
            </a:r>
            <a:r>
              <a:rPr lang="en-US" sz="800" dirty="0">
                <a:latin typeface="Arial Narrow" panose="020B0606020202030204" pitchFamily="34" charset="0"/>
              </a:rPr>
              <a:t>="https://pixabay.com/users/jillwellington-334088/?</a:t>
            </a:r>
            <a:r>
              <a:rPr lang="en-US" sz="800" dirty="0" err="1">
                <a:latin typeface="Arial Narrow" panose="020B0606020202030204" pitchFamily="34" charset="0"/>
              </a:rPr>
              <a:t>utm_source</a:t>
            </a:r>
            <a:r>
              <a:rPr lang="en-US" sz="800" dirty="0">
                <a:latin typeface="Arial Narrow" panose="020B0606020202030204" pitchFamily="34" charset="0"/>
              </a:rPr>
              <a:t>=</a:t>
            </a:r>
            <a:r>
              <a:rPr lang="en-US" sz="800" dirty="0" err="1">
                <a:latin typeface="Arial Narrow" panose="020B0606020202030204" pitchFamily="34" charset="0"/>
              </a:rPr>
              <a:t>link-attribution&amp;amp;utm_medium</a:t>
            </a:r>
            <a:r>
              <a:rPr lang="en-US" sz="800" dirty="0">
                <a:latin typeface="Arial Narrow" panose="020B0606020202030204" pitchFamily="34" charset="0"/>
              </a:rPr>
              <a:t>=</a:t>
            </a:r>
            <a:r>
              <a:rPr lang="en-US" sz="800" dirty="0" err="1">
                <a:latin typeface="Arial Narrow" panose="020B0606020202030204" pitchFamily="34" charset="0"/>
              </a:rPr>
              <a:t>referral&amp;amp;utm_campaign</a:t>
            </a:r>
            <a:r>
              <a:rPr lang="en-US" sz="800" dirty="0">
                <a:latin typeface="Arial Narrow" panose="020B0606020202030204" pitchFamily="34" charset="0"/>
              </a:rPr>
              <a:t>=</a:t>
            </a:r>
            <a:r>
              <a:rPr lang="en-US" sz="800" dirty="0" err="1">
                <a:latin typeface="Arial Narrow" panose="020B0606020202030204" pitchFamily="34" charset="0"/>
              </a:rPr>
              <a:t>image&amp;amp;utm_content</a:t>
            </a:r>
            <a:r>
              <a:rPr lang="en-US" sz="800" dirty="0">
                <a:latin typeface="Arial Narrow" panose="020B0606020202030204" pitchFamily="34" charset="0"/>
              </a:rPr>
              <a:t>=570892"&gt;Jill Wellington&lt;/a&gt; from &lt;a </a:t>
            </a:r>
            <a:r>
              <a:rPr lang="en-US" sz="800" dirty="0" err="1">
                <a:latin typeface="Arial Narrow" panose="020B0606020202030204" pitchFamily="34" charset="0"/>
              </a:rPr>
              <a:t>href</a:t>
            </a:r>
            <a:r>
              <a:rPr lang="en-US" sz="800" dirty="0">
                <a:latin typeface="Arial Narrow" panose="020B0606020202030204" pitchFamily="34" charset="0"/>
              </a:rPr>
              <a:t>="https://pixabay.com/?</a:t>
            </a:r>
            <a:r>
              <a:rPr lang="en-US" sz="800" dirty="0" err="1">
                <a:latin typeface="Arial Narrow" panose="020B0606020202030204" pitchFamily="34" charset="0"/>
              </a:rPr>
              <a:t>utm_source</a:t>
            </a:r>
            <a:r>
              <a:rPr lang="en-US" sz="800" dirty="0">
                <a:latin typeface="Arial Narrow" panose="020B0606020202030204" pitchFamily="34" charset="0"/>
              </a:rPr>
              <a:t>=</a:t>
            </a:r>
            <a:r>
              <a:rPr lang="en-US" sz="800" dirty="0" err="1">
                <a:latin typeface="Arial Narrow" panose="020B0606020202030204" pitchFamily="34" charset="0"/>
              </a:rPr>
              <a:t>link-attribution&amp;amp;utm_medium</a:t>
            </a:r>
            <a:r>
              <a:rPr lang="en-US" sz="800" dirty="0">
                <a:latin typeface="Arial Narrow" panose="020B0606020202030204" pitchFamily="34" charset="0"/>
              </a:rPr>
              <a:t>=</a:t>
            </a:r>
            <a:r>
              <a:rPr lang="en-US" sz="800" dirty="0" err="1">
                <a:latin typeface="Arial Narrow" panose="020B0606020202030204" pitchFamily="34" charset="0"/>
              </a:rPr>
              <a:t>referral&amp;amp;utm_campaign</a:t>
            </a:r>
            <a:r>
              <a:rPr lang="en-US" sz="800" dirty="0">
                <a:latin typeface="Arial Narrow" panose="020B0606020202030204" pitchFamily="34" charset="0"/>
              </a:rPr>
              <a:t>=</a:t>
            </a:r>
            <a:r>
              <a:rPr lang="en-US" sz="800" dirty="0" err="1">
                <a:latin typeface="Arial Narrow" panose="020B0606020202030204" pitchFamily="34" charset="0"/>
              </a:rPr>
              <a:t>image&amp;amp;utm_content</a:t>
            </a:r>
            <a:r>
              <a:rPr lang="en-US" sz="800" dirty="0">
                <a:latin typeface="Arial Narrow" panose="020B0606020202030204" pitchFamily="34" charset="0"/>
              </a:rPr>
              <a:t>=570892"&gt;</a:t>
            </a:r>
            <a:r>
              <a:rPr lang="en-US" sz="800" dirty="0" err="1">
                <a:latin typeface="Arial Narrow" panose="020B0606020202030204" pitchFamily="34" charset="0"/>
              </a:rPr>
              <a:t>Pixabay</a:t>
            </a:r>
            <a:r>
              <a:rPr lang="en-US" sz="800" dirty="0">
                <a:latin typeface="Arial Narrow" panose="020B0606020202030204" pitchFamily="34" charset="0"/>
              </a:rPr>
              <a:t>&lt;/a&gt;</a:t>
            </a:r>
          </a:p>
        </p:txBody>
      </p:sp>
      <p:pic>
        <p:nvPicPr>
          <p:cNvPr id="29" name="Picture 28" descr="A person playing hockey&#10;&#10;Description automatically generated with low confidence">
            <a:extLst>
              <a:ext uri="{FF2B5EF4-FFF2-40B4-BE49-F238E27FC236}">
                <a16:creationId xmlns:a16="http://schemas.microsoft.com/office/drawing/2014/main" id="{F4B1C8BA-FD00-4EAE-8B35-D5FF9E41D073}"/>
              </a:ext>
            </a:extLst>
          </p:cNvPr>
          <p:cNvPicPr>
            <a:picLocks noGrp="1" noSelect="1" noRot="1" noMove="1" noResize="1" noEditPoints="1" noAdjustHandles="1" noChangeArrowheads="1" noChangeShapeType="1"/>
          </p:cNvPicPr>
          <p:nvPr>
            <p:custDataLst>
              <p:tags r:id="rId18"/>
            </p:custDataLst>
          </p:nvPr>
        </p:nvPicPr>
        <p:blipFill>
          <a:blip r:embed="rId42">
            <a:extLst>
              <a:ext uri="{28A0092B-C50C-407E-A947-70E740481C1C}">
                <a14:useLocalDpi xmlns:a14="http://schemas.microsoft.com/office/drawing/2010/main" val="0"/>
              </a:ext>
            </a:extLst>
          </a:blip>
          <a:stretch>
            <a:fillRect/>
          </a:stretch>
        </p:blipFill>
        <p:spPr>
          <a:xfrm>
            <a:off x="4181910" y="285131"/>
            <a:ext cx="1497367" cy="998245"/>
          </a:xfrm>
          <a:prstGeom prst="rect">
            <a:avLst/>
          </a:prstGeom>
        </p:spPr>
      </p:pic>
      <p:pic>
        <p:nvPicPr>
          <p:cNvPr id="30" name="Picture 4" descr="Depicted is President Obama when he served as a community organizer in the South Side of Chicago. ">
            <a:extLst>
              <a:ext uri="{FF2B5EF4-FFF2-40B4-BE49-F238E27FC236}">
                <a16:creationId xmlns:a16="http://schemas.microsoft.com/office/drawing/2014/main" id="{20564DCD-E255-4B68-8F22-5B1FC960E722}"/>
              </a:ext>
            </a:extLst>
          </p:cNvPr>
          <p:cNvPicPr>
            <a:picLocks noGrp="1" noSelect="1" noRot="1" noMove="1" noResize="1" noEditPoints="1" noAdjustHandles="1" noChangeArrowheads="1" noChangeShapeType="1"/>
          </p:cNvPicPr>
          <p:nvPr>
            <p:custDataLst>
              <p:tags r:id="rId19"/>
            </p:custDataLst>
          </p:nvPr>
        </p:nvPicPr>
        <p:blipFill>
          <a:blip r:embed="rId43">
            <a:extLst>
              <a:ext uri="{28A0092B-C50C-407E-A947-70E740481C1C}">
                <a14:useLocalDpi xmlns:a14="http://schemas.microsoft.com/office/drawing/2010/main" val="0"/>
              </a:ext>
            </a:extLst>
          </a:blip>
          <a:srcRect/>
          <a:stretch>
            <a:fillRect/>
          </a:stretch>
        </p:blipFill>
        <p:spPr bwMode="auto">
          <a:xfrm>
            <a:off x="6262179" y="180021"/>
            <a:ext cx="1738673" cy="116342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86A1CCB8-7F24-4EDD-9B15-C67CF9242E91}"/>
              </a:ext>
            </a:extLst>
          </p:cNvPr>
          <p:cNvSpPr txBox="1">
            <a:spLocks noGrp="1" noSelect="1" noRot="1" noMove="1" noResize="1" noEditPoints="1" noAdjustHandles="1" noChangeArrowheads="1" noChangeShapeType="1" noTextEdit="1"/>
          </p:cNvSpPr>
          <p:nvPr>
            <p:custDataLst>
              <p:tags r:id="rId20"/>
            </p:custDataLst>
          </p:nvPr>
        </p:nvSpPr>
        <p:spPr>
          <a:xfrm>
            <a:off x="6233350" y="1401459"/>
            <a:ext cx="2022969" cy="215444"/>
          </a:xfrm>
          <a:prstGeom prst="rect">
            <a:avLst/>
          </a:prstGeom>
          <a:noFill/>
        </p:spPr>
        <p:txBody>
          <a:bodyPr wrap="square" rtlCol="0">
            <a:spAutoFit/>
          </a:bodyPr>
          <a:lstStyle/>
          <a:p>
            <a:r>
              <a:rPr lang="en-US" sz="800" dirty="0">
                <a:latin typeface="Arial Narrow" panose="020B0606020202030204" pitchFamily="34" charset="0"/>
              </a:rPr>
              <a:t>White House archival files</a:t>
            </a:r>
          </a:p>
        </p:txBody>
      </p:sp>
      <p:pic>
        <p:nvPicPr>
          <p:cNvPr id="32" name="Picture 4">
            <a:extLst>
              <a:ext uri="{FF2B5EF4-FFF2-40B4-BE49-F238E27FC236}">
                <a16:creationId xmlns:a16="http://schemas.microsoft.com/office/drawing/2014/main" id="{610AEB5D-C1D6-4B8F-B002-91D3EC714679}"/>
              </a:ext>
            </a:extLst>
          </p:cNvPr>
          <p:cNvPicPr>
            <a:picLocks noGrp="1" noSelect="1" noRot="1" noMove="1" noResize="1" noEditPoints="1" noAdjustHandles="1" noChangeArrowheads="1" noChangeShapeType="1"/>
          </p:cNvPicPr>
          <p:nvPr>
            <p:custDataLst>
              <p:tags r:id="rId21"/>
            </p:custDataLst>
          </p:nvPr>
        </p:nvPicPr>
        <p:blipFill>
          <a:blip r:embed="rId44">
            <a:extLst>
              <a:ext uri="{28A0092B-C50C-407E-A947-70E740481C1C}">
                <a14:useLocalDpi xmlns:a14="http://schemas.microsoft.com/office/drawing/2010/main" val="0"/>
              </a:ext>
            </a:extLst>
          </a:blip>
          <a:srcRect/>
          <a:stretch>
            <a:fillRect/>
          </a:stretch>
        </p:blipFill>
        <p:spPr bwMode="auto">
          <a:xfrm>
            <a:off x="8223914" y="200665"/>
            <a:ext cx="1806771" cy="120824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81F1595B-D8FF-4C05-9AA4-FB4100279D43}"/>
              </a:ext>
            </a:extLst>
          </p:cNvPr>
          <p:cNvSpPr txBox="1">
            <a:spLocks noGrp="1" noSelect="1" noRot="1" noMove="1" noResize="1" noEditPoints="1" noAdjustHandles="1" noChangeArrowheads="1" noChangeShapeType="1" noTextEdit="1"/>
          </p:cNvSpPr>
          <p:nvPr>
            <p:custDataLst>
              <p:tags r:id="rId22"/>
            </p:custDataLst>
          </p:nvPr>
        </p:nvSpPr>
        <p:spPr>
          <a:xfrm>
            <a:off x="8140396" y="1509181"/>
            <a:ext cx="1890289" cy="461665"/>
          </a:xfrm>
          <a:prstGeom prst="rect">
            <a:avLst/>
          </a:prstGeom>
          <a:noFill/>
        </p:spPr>
        <p:txBody>
          <a:bodyPr wrap="square">
            <a:spAutoFit/>
          </a:bodyPr>
          <a:lstStyle/>
          <a:p>
            <a:r>
              <a:rPr lang="en-US" sz="800" dirty="0">
                <a:latin typeface="Arial Narrow" panose="020B0606020202030204" pitchFamily="34" charset="0"/>
              </a:rPr>
              <a:t>Library of Congress: https://tile.loc.gov/image-services/iiif/service:pnp:highsm:03800:03848/full/pct:25/0/default.jpg</a:t>
            </a:r>
          </a:p>
        </p:txBody>
      </p:sp>
      <p:pic>
        <p:nvPicPr>
          <p:cNvPr id="34" name="Picture 33" descr="Graphical user interface, application&#10;&#10;Description automatically generated">
            <a:extLst>
              <a:ext uri="{FF2B5EF4-FFF2-40B4-BE49-F238E27FC236}">
                <a16:creationId xmlns:a16="http://schemas.microsoft.com/office/drawing/2014/main" id="{6C7BF474-0CCB-4F1D-AC7D-A6AE5B8022D7}"/>
              </a:ext>
            </a:extLst>
          </p:cNvPr>
          <p:cNvPicPr>
            <a:picLocks noGrp="1" noSelect="1" noRot="1" noMove="1" noResize="1" noEditPoints="1" noAdjustHandles="1" noChangeArrowheads="1" noChangeShapeType="1"/>
          </p:cNvPicPr>
          <p:nvPr>
            <p:custDataLst>
              <p:tags r:id="rId23"/>
            </p:custDataLst>
          </p:nvPr>
        </p:nvPicPr>
        <p:blipFill rotWithShape="1">
          <a:blip r:embed="rId45">
            <a:extLst>
              <a:ext uri="{28A0092B-C50C-407E-A947-70E740481C1C}">
                <a14:useLocalDpi xmlns:a14="http://schemas.microsoft.com/office/drawing/2010/main" val="0"/>
              </a:ext>
            </a:extLst>
          </a:blip>
          <a:srcRect l="21948" t="29710" r="47292" b="23031"/>
          <a:stretch/>
        </p:blipFill>
        <p:spPr>
          <a:xfrm>
            <a:off x="4705058" y="5109035"/>
            <a:ext cx="1249401" cy="1279709"/>
          </a:xfrm>
          <a:prstGeom prst="rect">
            <a:avLst/>
          </a:prstGeom>
        </p:spPr>
      </p:pic>
      <p:sp>
        <p:nvSpPr>
          <p:cNvPr id="35" name="TextBox 34">
            <a:extLst>
              <a:ext uri="{FF2B5EF4-FFF2-40B4-BE49-F238E27FC236}">
                <a16:creationId xmlns:a16="http://schemas.microsoft.com/office/drawing/2014/main" id="{71CFCAB7-676A-467C-9DCB-CC302089DA5F}"/>
              </a:ext>
            </a:extLst>
          </p:cNvPr>
          <p:cNvSpPr txBox="1">
            <a:spLocks noGrp="1" noSelect="1" noRot="1" noMove="1" noResize="1" noEditPoints="1" noAdjustHandles="1" noChangeArrowheads="1" noChangeShapeType="1" noTextEdit="1"/>
          </p:cNvSpPr>
          <p:nvPr>
            <p:custDataLst>
              <p:tags r:id="rId24"/>
            </p:custDataLst>
          </p:nvPr>
        </p:nvSpPr>
        <p:spPr>
          <a:xfrm>
            <a:off x="4634920" y="6441473"/>
            <a:ext cx="1190057" cy="338554"/>
          </a:xfrm>
          <a:prstGeom prst="rect">
            <a:avLst/>
          </a:prstGeom>
          <a:noFill/>
        </p:spPr>
        <p:txBody>
          <a:bodyPr wrap="square" rtlCol="0">
            <a:spAutoFit/>
          </a:bodyPr>
          <a:lstStyle/>
          <a:p>
            <a:r>
              <a:rPr lang="en-US" sz="800" dirty="0">
                <a:latin typeface="Arial Narrow" panose="020B0606020202030204" pitchFamily="34" charset="0"/>
              </a:rPr>
              <a:t>White House archival Instagram</a:t>
            </a:r>
          </a:p>
        </p:txBody>
      </p:sp>
      <p:pic>
        <p:nvPicPr>
          <p:cNvPr id="36" name="Picture 6">
            <a:extLst>
              <a:ext uri="{FF2B5EF4-FFF2-40B4-BE49-F238E27FC236}">
                <a16:creationId xmlns:a16="http://schemas.microsoft.com/office/drawing/2014/main" id="{2E5F8E13-872C-4D4E-9D7B-7EDC7EAD41B0}"/>
              </a:ext>
            </a:extLst>
          </p:cNvPr>
          <p:cNvPicPr>
            <a:picLocks noGrp="1" noSelect="1" noRot="1" noMove="1" noResize="1" noEditPoints="1" noAdjustHandles="1" noChangeArrowheads="1" noChangeShapeType="1"/>
          </p:cNvPicPr>
          <p:nvPr>
            <p:custDataLst>
              <p:tags r:id="rId25"/>
            </p:custDataLst>
          </p:nvPr>
        </p:nvPicPr>
        <p:blipFill>
          <a:blip r:embed="rId46">
            <a:extLst>
              <a:ext uri="{28A0092B-C50C-407E-A947-70E740481C1C}">
                <a14:useLocalDpi xmlns:a14="http://schemas.microsoft.com/office/drawing/2010/main" val="0"/>
              </a:ext>
            </a:extLst>
          </a:blip>
          <a:srcRect/>
          <a:stretch>
            <a:fillRect/>
          </a:stretch>
        </p:blipFill>
        <p:spPr bwMode="auto">
          <a:xfrm>
            <a:off x="10336155" y="95690"/>
            <a:ext cx="1151026" cy="1644323"/>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743BA582-849C-4E15-A5BE-0048C9FC5599}"/>
              </a:ext>
            </a:extLst>
          </p:cNvPr>
          <p:cNvSpPr txBox="1">
            <a:spLocks noGrp="1" noSelect="1" noRot="1" noMove="1" noResize="1" noEditPoints="1" noAdjustHandles="1" noChangeArrowheads="1" noChangeShapeType="1" noTextEdit="1"/>
          </p:cNvSpPr>
          <p:nvPr>
            <p:custDataLst>
              <p:tags r:id="rId26"/>
            </p:custDataLst>
          </p:nvPr>
        </p:nvSpPr>
        <p:spPr>
          <a:xfrm>
            <a:off x="10242608" y="1788841"/>
            <a:ext cx="1855380" cy="784830"/>
          </a:xfrm>
          <a:prstGeom prst="rect">
            <a:avLst/>
          </a:prstGeom>
          <a:noFill/>
        </p:spPr>
        <p:txBody>
          <a:bodyPr wrap="square">
            <a:spAutoFit/>
          </a:bodyPr>
          <a:lstStyle/>
          <a:p>
            <a:r>
              <a:rPr lang="en-US" sz="900" dirty="0">
                <a:hlinkClick r:id="rId47"/>
              </a:rPr>
              <a:t>Wikimedia Commons: https://upload.wikimedia.org/wikipedia/commons/7/70/Sasha_Obama_plays_in_the_Oval_Office.jpg</a:t>
            </a:r>
            <a:r>
              <a:rPr lang="en-US" sz="900" dirty="0"/>
              <a:t>   (Also White House archives)</a:t>
            </a:r>
          </a:p>
        </p:txBody>
      </p:sp>
      <p:pic>
        <p:nvPicPr>
          <p:cNvPr id="38" name="Picture 2" descr="Portrait of Barack Obama, the 44th President of the United States">
            <a:extLst>
              <a:ext uri="{FF2B5EF4-FFF2-40B4-BE49-F238E27FC236}">
                <a16:creationId xmlns:a16="http://schemas.microsoft.com/office/drawing/2014/main" id="{9789A2AD-BE2B-4C83-856D-2FE71D9EECD4}"/>
              </a:ext>
            </a:extLst>
          </p:cNvPr>
          <p:cNvPicPr>
            <a:picLocks noGrp="1" noSelect="1" noRot="1" noMove="1" noResize="1" noEditPoints="1" noAdjustHandles="1" noChangeArrowheads="1" noChangeShapeType="1"/>
          </p:cNvPicPr>
          <p:nvPr>
            <p:custDataLst>
              <p:tags r:id="rId27"/>
            </p:custDataLst>
          </p:nvPr>
        </p:nvPicPr>
        <p:blipFill>
          <a:blip r:embed="rId48">
            <a:extLst>
              <a:ext uri="{28A0092B-C50C-407E-A947-70E740481C1C}">
                <a14:useLocalDpi xmlns:a14="http://schemas.microsoft.com/office/drawing/2010/main" val="0"/>
              </a:ext>
            </a:extLst>
          </a:blip>
          <a:srcRect/>
          <a:stretch>
            <a:fillRect/>
          </a:stretch>
        </p:blipFill>
        <p:spPr bwMode="auto">
          <a:xfrm>
            <a:off x="9603183" y="2721574"/>
            <a:ext cx="1699395" cy="169939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47723CA-BD3D-463A-B2FB-B5A6E39900DA}"/>
              </a:ext>
            </a:extLst>
          </p:cNvPr>
          <p:cNvSpPr txBox="1">
            <a:spLocks noGrp="1" noSelect="1" noRot="1" noMove="1" noResize="1" noEditPoints="1" noAdjustHandles="1" noChangeArrowheads="1" noChangeShapeType="1" noTextEdit="1"/>
          </p:cNvSpPr>
          <p:nvPr>
            <p:custDataLst>
              <p:tags r:id="rId28"/>
            </p:custDataLst>
          </p:nvPr>
        </p:nvSpPr>
        <p:spPr>
          <a:xfrm>
            <a:off x="9462290" y="4439330"/>
            <a:ext cx="1747731" cy="215444"/>
          </a:xfrm>
          <a:prstGeom prst="rect">
            <a:avLst/>
          </a:prstGeom>
          <a:noFill/>
        </p:spPr>
        <p:txBody>
          <a:bodyPr wrap="square" rtlCol="0">
            <a:spAutoFit/>
          </a:bodyPr>
          <a:lstStyle/>
          <a:p>
            <a:r>
              <a:rPr lang="en-US" sz="800" dirty="0">
                <a:latin typeface="Arial Narrow" panose="020B0606020202030204" pitchFamily="34" charset="0"/>
              </a:rPr>
              <a:t>White House Photo</a:t>
            </a:r>
          </a:p>
        </p:txBody>
      </p:sp>
      <p:pic>
        <p:nvPicPr>
          <p:cNvPr id="40" name="Picture 2" descr="In this official White House photograph, President Barack Obama and his daughters Sasha and Malia watch the World Cup soccer game between the U.S. and Japan, from the Treaty Room office in the residence of the White House, July 17, 2011.">
            <a:extLst>
              <a:ext uri="{FF2B5EF4-FFF2-40B4-BE49-F238E27FC236}">
                <a16:creationId xmlns:a16="http://schemas.microsoft.com/office/drawing/2014/main" id="{F9905B58-5530-47AB-A5DB-569958CD4ACE}"/>
              </a:ext>
            </a:extLst>
          </p:cNvPr>
          <p:cNvPicPr>
            <a:picLocks noGrp="1" noSelect="1" noRot="1" noMove="1" noResize="1" noEditPoints="1" noAdjustHandles="1" noChangeArrowheads="1" noChangeShapeType="1"/>
          </p:cNvPicPr>
          <p:nvPr>
            <p:custDataLst>
              <p:tags r:id="rId29"/>
            </p:custDataLst>
          </p:nvPr>
        </p:nvPicPr>
        <p:blipFill>
          <a:blip r:embed="rId49">
            <a:extLst>
              <a:ext uri="{28A0092B-C50C-407E-A947-70E740481C1C}">
                <a14:useLocalDpi xmlns:a14="http://schemas.microsoft.com/office/drawing/2010/main" val="0"/>
              </a:ext>
            </a:extLst>
          </a:blip>
          <a:srcRect/>
          <a:stretch>
            <a:fillRect/>
          </a:stretch>
        </p:blipFill>
        <p:spPr bwMode="auto">
          <a:xfrm>
            <a:off x="6174262" y="5034357"/>
            <a:ext cx="2174760" cy="144984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a:extLst>
              <a:ext uri="{FF2B5EF4-FFF2-40B4-BE49-F238E27FC236}">
                <a16:creationId xmlns:a16="http://schemas.microsoft.com/office/drawing/2014/main" id="{78C254A0-DBF1-4E94-AD2D-2B1C763FF8FB}"/>
              </a:ext>
            </a:extLst>
          </p:cNvPr>
          <p:cNvPicPr>
            <a:picLocks noGrp="1" noSelect="1" noRot="1" noMove="1" noResize="1" noEditPoints="1" noAdjustHandles="1" noChangeArrowheads="1" noChangeShapeType="1"/>
          </p:cNvPicPr>
          <p:nvPr>
            <p:custDataLst>
              <p:tags r:id="rId30"/>
            </p:custDataLst>
          </p:nvPr>
        </p:nvPicPr>
        <p:blipFill>
          <a:blip r:embed="rId50">
            <a:extLst>
              <a:ext uri="{28A0092B-C50C-407E-A947-70E740481C1C}">
                <a14:useLocalDpi xmlns:a14="http://schemas.microsoft.com/office/drawing/2010/main" val="0"/>
              </a:ext>
            </a:extLst>
          </a:blip>
          <a:srcRect/>
          <a:stretch>
            <a:fillRect/>
          </a:stretch>
        </p:blipFill>
        <p:spPr bwMode="auto">
          <a:xfrm>
            <a:off x="8904103" y="5008714"/>
            <a:ext cx="2174760" cy="1449839"/>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29BE488-2A5D-4BAB-80C4-708EBCD9030B}"/>
              </a:ext>
            </a:extLst>
          </p:cNvPr>
          <p:cNvSpPr txBox="1">
            <a:spLocks noGrp="1" noSelect="1" noRot="1" noMove="1" noResize="1" noEditPoints="1" noAdjustHandles="1" noChangeArrowheads="1" noChangeShapeType="1" noTextEdit="1"/>
          </p:cNvSpPr>
          <p:nvPr>
            <p:custDataLst>
              <p:tags r:id="rId31"/>
            </p:custDataLst>
          </p:nvPr>
        </p:nvSpPr>
        <p:spPr>
          <a:xfrm>
            <a:off x="6120030" y="6503028"/>
            <a:ext cx="2022969" cy="215444"/>
          </a:xfrm>
          <a:prstGeom prst="rect">
            <a:avLst/>
          </a:prstGeom>
          <a:noFill/>
        </p:spPr>
        <p:txBody>
          <a:bodyPr wrap="square" rtlCol="0">
            <a:spAutoFit/>
          </a:bodyPr>
          <a:lstStyle/>
          <a:p>
            <a:r>
              <a:rPr lang="en-US" sz="800" dirty="0">
                <a:latin typeface="Arial Narrow" panose="020B0606020202030204" pitchFamily="34" charset="0"/>
              </a:rPr>
              <a:t>White House archival files</a:t>
            </a:r>
          </a:p>
        </p:txBody>
      </p:sp>
      <p:sp>
        <p:nvSpPr>
          <p:cNvPr id="43" name="TextBox 42">
            <a:extLst>
              <a:ext uri="{FF2B5EF4-FFF2-40B4-BE49-F238E27FC236}">
                <a16:creationId xmlns:a16="http://schemas.microsoft.com/office/drawing/2014/main" id="{9DEEAAA3-5C27-43D8-9AEC-C367A54084F5}"/>
              </a:ext>
            </a:extLst>
          </p:cNvPr>
          <p:cNvSpPr txBox="1">
            <a:spLocks noGrp="1" noSelect="1" noRot="1" noMove="1" noResize="1" noEditPoints="1" noAdjustHandles="1" noChangeArrowheads="1" noChangeShapeType="1" noTextEdit="1"/>
          </p:cNvSpPr>
          <p:nvPr>
            <p:custDataLst>
              <p:tags r:id="rId32"/>
            </p:custDataLst>
          </p:nvPr>
        </p:nvSpPr>
        <p:spPr>
          <a:xfrm>
            <a:off x="8819687" y="6503028"/>
            <a:ext cx="2022969" cy="215444"/>
          </a:xfrm>
          <a:prstGeom prst="rect">
            <a:avLst/>
          </a:prstGeom>
          <a:noFill/>
        </p:spPr>
        <p:txBody>
          <a:bodyPr wrap="square" rtlCol="0">
            <a:spAutoFit/>
          </a:bodyPr>
          <a:lstStyle/>
          <a:p>
            <a:r>
              <a:rPr lang="en-US" sz="800" dirty="0">
                <a:latin typeface="Arial Narrow" panose="020B0606020202030204" pitchFamily="34" charset="0"/>
              </a:rPr>
              <a:t>White House archival files</a:t>
            </a:r>
          </a:p>
        </p:txBody>
      </p:sp>
    </p:spTree>
    <p:extLst>
      <p:ext uri="{BB962C8B-B14F-4D97-AF65-F5344CB8AC3E}">
        <p14:creationId xmlns:p14="http://schemas.microsoft.com/office/powerpoint/2010/main" val="3555077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DD4BC2-78BD-40CE-BF14-55082E747635}"/>
              </a:ext>
            </a:extLst>
          </p:cNvPr>
          <p:cNvSpPr txBox="1">
            <a:spLocks noGrp="1" noSelect="1" noRot="1" noMove="1" noResize="1" noEditPoints="1" noAdjustHandles="1" noChangeArrowheads="1" noChangeShapeType="1" noTextEdit="1"/>
          </p:cNvSpPr>
          <p:nvPr>
            <p:custDataLst>
              <p:tags r:id="rId1"/>
            </p:custDataLst>
          </p:nvPr>
        </p:nvSpPr>
        <p:spPr>
          <a:xfrm>
            <a:off x="433137" y="503826"/>
            <a:ext cx="7430703"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Barack Obama: The U.S.A.’s First Black President (Grades K-2)</a:t>
            </a:r>
          </a:p>
        </p:txBody>
      </p:sp>
      <p:sp>
        <p:nvSpPr>
          <p:cNvPr id="3" name="TextBox 2">
            <a:extLst>
              <a:ext uri="{FF2B5EF4-FFF2-40B4-BE49-F238E27FC236}">
                <a16:creationId xmlns:a16="http://schemas.microsoft.com/office/drawing/2014/main" id="{E30CFB87-AC41-423D-99FC-EB9EB5C72395}"/>
              </a:ext>
            </a:extLst>
          </p:cNvPr>
          <p:cNvSpPr txBox="1">
            <a:spLocks noGrp="1" noSelect="1" noRot="1" noMove="1" noResize="1" noEditPoints="1" noAdjustHandles="1" noChangeArrowheads="1" noChangeShapeType="1" noTextEdit="1"/>
          </p:cNvSpPr>
          <p:nvPr>
            <p:custDataLst>
              <p:tags r:id="rId2"/>
            </p:custDataLst>
          </p:nvPr>
        </p:nvSpPr>
        <p:spPr>
          <a:xfrm>
            <a:off x="433137" y="901613"/>
            <a:ext cx="4466122"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Teacher Instructions</a:t>
            </a:r>
          </a:p>
        </p:txBody>
      </p:sp>
      <p:sp>
        <p:nvSpPr>
          <p:cNvPr id="4" name="TextBox 3">
            <a:extLst>
              <a:ext uri="{FF2B5EF4-FFF2-40B4-BE49-F238E27FC236}">
                <a16:creationId xmlns:a16="http://schemas.microsoft.com/office/drawing/2014/main" id="{602B276C-E4C0-4A76-917B-8D103D27F1F0}"/>
              </a:ext>
            </a:extLst>
          </p:cNvPr>
          <p:cNvSpPr txBox="1">
            <a:spLocks noGrp="1" noSelect="1" noRot="1" noMove="1" noResize="1" noEditPoints="1" noAdjustHandles="1" noChangeArrowheads="1" noChangeShapeType="1" noTextEdit="1"/>
          </p:cNvSpPr>
          <p:nvPr>
            <p:custDataLst>
              <p:tags r:id="rId3"/>
            </p:custDataLst>
          </p:nvPr>
        </p:nvSpPr>
        <p:spPr>
          <a:xfrm>
            <a:off x="784457" y="1249880"/>
            <a:ext cx="10924674" cy="1938992"/>
          </a:xfrm>
          <a:prstGeom prst="rect">
            <a:avLst/>
          </a:prstGeom>
          <a:noFill/>
        </p:spPr>
        <p:txBody>
          <a:bodyPr wrap="square" lIns="91440" tIns="45720" rIns="91440" bIns="45720" rtlCol="0" anchor="t">
            <a:spAutoFit/>
          </a:bodyPr>
          <a:lstStyle/>
          <a:p>
            <a:r>
              <a:rPr lang="en-US" sz="1200" dirty="0">
                <a:latin typeface="Arial"/>
                <a:cs typeface="Arial"/>
              </a:rPr>
              <a:t>This lesson for grades kindergarten through two tells a story about President Barack Obama using PowerPoint slides. Each slide provides a simple activity you can do with your students as a whole class, or students who are good readers and PowerPoint pros can lead the activity. The last slide contains a link to a video of the Obamas’ dogs “saying goodbye” from the White House (just for fun!).</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This lesson supports the California History-Social Science Framework and Standards for Grades K-2:</a:t>
            </a:r>
          </a:p>
          <a:p>
            <a:r>
              <a:rPr lang="en-US" sz="1200" dirty="0">
                <a:latin typeface="Arial" panose="020B0604020202020204" pitchFamily="34" charset="0"/>
                <a:cs typeface="Arial" panose="020B0604020202020204" pitchFamily="34" charset="0"/>
              </a:rPr>
              <a:t>   • Historical Thinking: Students examine photos, decide which photos fit with the story, make a timeline, and sort captions.</a:t>
            </a:r>
          </a:p>
          <a:p>
            <a:r>
              <a:rPr lang="en-US" sz="1200" dirty="0">
                <a:latin typeface="Arial" panose="020B0604020202020204" pitchFamily="34" charset="0"/>
                <a:cs typeface="Arial" panose="020B0604020202020204" pitchFamily="34" charset="0"/>
              </a:rPr>
              <a:t>   • Civic Learning: President, elections, inaugurations, civic dispositions (hope, making a difference).</a:t>
            </a:r>
          </a:p>
          <a:p>
            <a:r>
              <a:rPr lang="en-US" sz="1200" dirty="0">
                <a:latin typeface="Arial" panose="020B0604020202020204" pitchFamily="34" charset="0"/>
                <a:cs typeface="Arial" panose="020B0604020202020204" pitchFamily="34" charset="0"/>
              </a:rPr>
              <a:t>   • History: First Black president, Vice President Biden becoming President Biden. </a:t>
            </a:r>
          </a:p>
          <a:p>
            <a:r>
              <a:rPr lang="en-US" sz="1200" dirty="0">
                <a:latin typeface="Arial" panose="020B0604020202020204" pitchFamily="34" charset="0"/>
                <a:cs typeface="Arial" panose="020B0604020202020204" pitchFamily="34" charset="0"/>
              </a:rPr>
              <a:t>   • Families: Diversity of families, values, things families do together.</a:t>
            </a:r>
          </a:p>
          <a:p>
            <a:endParaRPr lang="en-US"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EDAA011-EBC4-493B-877C-5276E37C5778}"/>
              </a:ext>
            </a:extLst>
          </p:cNvPr>
          <p:cNvSpPr txBox="1">
            <a:spLocks noGrp="1" noSelect="1" noRot="1" noMove="1" noResize="1" noEditPoints="1" noAdjustHandles="1" noChangeArrowheads="1" noChangeShapeType="1" noTextEdit="1"/>
          </p:cNvSpPr>
          <p:nvPr>
            <p:custDataLst>
              <p:tags r:id="rId4"/>
            </p:custDataLst>
          </p:nvPr>
        </p:nvSpPr>
        <p:spPr>
          <a:xfrm>
            <a:off x="784455" y="3022798"/>
            <a:ext cx="11228003" cy="646331"/>
          </a:xfrm>
          <a:prstGeom prst="rect">
            <a:avLst/>
          </a:prstGeom>
          <a:noFill/>
        </p:spPr>
        <p:txBody>
          <a:bodyPr wrap="square" rtlCol="0">
            <a:spAutoFit/>
          </a:bodyPr>
          <a:lstStyle/>
          <a:p>
            <a:r>
              <a:rPr lang="en-US" sz="1200" i="1" dirty="0">
                <a:latin typeface="Arial" panose="020B0604020202020204" pitchFamily="34" charset="0"/>
                <a:cs typeface="Arial" panose="020B0604020202020204" pitchFamily="34" charset="0"/>
              </a:rPr>
              <a:t>This lesson </a:t>
            </a:r>
            <a:r>
              <a:rPr lang="en-US" sz="1200" b="0" i="1" dirty="0">
                <a:solidFill>
                  <a:srgbClr val="201F1E"/>
                </a:solidFill>
                <a:effectLst/>
                <a:latin typeface="Arial" panose="020B0604020202020204" pitchFamily="34" charset="0"/>
                <a:cs typeface="Arial" panose="020B0604020202020204" pitchFamily="34" charset="0"/>
              </a:rPr>
              <a:t>complies with California Assembly Bill 1912 to require instruction on the historical significance of President Obama as the first African American president. The bill was introduced by California </a:t>
            </a:r>
            <a:r>
              <a:rPr lang="en-US" sz="1200" b="0" i="1" dirty="0" err="1">
                <a:solidFill>
                  <a:srgbClr val="201F1E"/>
                </a:solidFill>
                <a:effectLst/>
                <a:latin typeface="Arial" panose="020B0604020202020204" pitchFamily="34" charset="0"/>
                <a:cs typeface="Arial" panose="020B0604020202020204" pitchFamily="34" charset="0"/>
              </a:rPr>
              <a:t>Assemblymember</a:t>
            </a:r>
            <a:r>
              <a:rPr lang="en-US" sz="1200" b="0" i="1" dirty="0">
                <a:solidFill>
                  <a:srgbClr val="201F1E"/>
                </a:solidFill>
                <a:effectLst/>
                <a:latin typeface="Arial" panose="020B0604020202020204" pitchFamily="34" charset="0"/>
                <a:cs typeface="Arial" panose="020B0604020202020204" pitchFamily="34" charset="0"/>
              </a:rPr>
              <a:t> Chris Holden and signed into law in 2014</a:t>
            </a:r>
            <a:r>
              <a:rPr lang="en-US" sz="1200" i="1" dirty="0">
                <a:latin typeface="Arial" panose="020B0604020202020204" pitchFamily="34" charset="0"/>
                <a:cs typeface="Arial" panose="020B0604020202020204" pitchFamily="34" charset="0"/>
              </a:rPr>
              <a:t>. http://www.leginfo.ca.gov/pub/13-14/bill/asm/ab_1901-1950/ab_1912_bill_20140825_chaptered.pdf</a:t>
            </a:r>
          </a:p>
        </p:txBody>
      </p:sp>
      <p:sp>
        <p:nvSpPr>
          <p:cNvPr id="6" name="TextBox 5">
            <a:extLst>
              <a:ext uri="{FF2B5EF4-FFF2-40B4-BE49-F238E27FC236}">
                <a16:creationId xmlns:a16="http://schemas.microsoft.com/office/drawing/2014/main" id="{D2D4F9C7-8605-4D77-B599-FD74FF37927D}"/>
              </a:ext>
            </a:extLst>
          </p:cNvPr>
          <p:cNvSpPr txBox="1">
            <a:spLocks noGrp="1" noSelect="1" noRot="1" noMove="1" noResize="1" noEditPoints="1" noAdjustHandles="1" noChangeArrowheads="1" noChangeShapeType="1" noTextEdit="1"/>
          </p:cNvSpPr>
          <p:nvPr>
            <p:custDataLst>
              <p:tags r:id="rId5"/>
            </p:custDataLst>
          </p:nvPr>
        </p:nvSpPr>
        <p:spPr>
          <a:xfrm>
            <a:off x="784455" y="3764039"/>
            <a:ext cx="9499411" cy="1123384"/>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Tips for using the PowerPoint:</a:t>
            </a:r>
          </a:p>
          <a:p>
            <a:endParaRPr lang="en-US" sz="6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 You or your students will need to manipulate the photos, captions, etc., so do not use “Presentation” or “Slide Show” view.</a:t>
            </a:r>
          </a:p>
          <a:p>
            <a:endParaRPr lang="en-US" sz="1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 The ribbon can be collapsed by hitting the caret “^” in the upper right of your screen to provide more screen for the slides.</a:t>
            </a:r>
          </a:p>
          <a:p>
            <a:pPr marL="231775" indent="-231775"/>
            <a:r>
              <a:rPr lang="en-US" sz="1200" dirty="0">
                <a:latin typeface="Arial" panose="020B0604020202020204" pitchFamily="34" charset="0"/>
                <a:cs typeface="Arial" panose="020B0604020202020204" pitchFamily="34" charset="0"/>
              </a:rPr>
              <a:t>   • If you choose to show the video at the end, note that there may be advertisements, so check for age-appropriateness. Hover on the photo for the link or paste in browser. </a:t>
            </a:r>
          </a:p>
        </p:txBody>
      </p:sp>
      <p:sp>
        <p:nvSpPr>
          <p:cNvPr id="7" name="TextBox 6">
            <a:extLst>
              <a:ext uri="{FF2B5EF4-FFF2-40B4-BE49-F238E27FC236}">
                <a16:creationId xmlns:a16="http://schemas.microsoft.com/office/drawing/2014/main" id="{9F9BDD8B-12E0-4E91-AEA9-CC868CDC0624}"/>
              </a:ext>
            </a:extLst>
          </p:cNvPr>
          <p:cNvSpPr txBox="1">
            <a:spLocks noGrp="1" noSelect="1" noRot="1" noMove="1" noResize="1" noEditPoints="1" noAdjustHandles="1" noChangeArrowheads="1" noChangeShapeType="1" noTextEdit="1"/>
          </p:cNvSpPr>
          <p:nvPr>
            <p:custDataLst>
              <p:tags r:id="rId6"/>
            </p:custDataLst>
          </p:nvPr>
        </p:nvSpPr>
        <p:spPr>
          <a:xfrm>
            <a:off x="349195" y="6642556"/>
            <a:ext cx="9100127" cy="215444"/>
          </a:xfrm>
          <a:prstGeom prst="rect">
            <a:avLst/>
          </a:prstGeom>
          <a:noFill/>
        </p:spPr>
        <p:txBody>
          <a:bodyPr wrap="square" lIns="91440" tIns="45720" rIns="91440" bIns="45720" rtlCol="0" anchor="t">
            <a:spAutoFit/>
          </a:bodyPr>
          <a:lstStyle/>
          <a:p>
            <a:r>
              <a:rPr lang="en-US" sz="800" dirty="0">
                <a:solidFill>
                  <a:schemeClr val="bg2">
                    <a:lumMod val="90000"/>
                  </a:schemeClr>
                </a:solidFill>
                <a:effectLst>
                  <a:outerShdw blurRad="38100" dist="38100" dir="2700000" algn="tl">
                    <a:srgbClr val="000000">
                      <a:alpha val="43137"/>
                    </a:srgbClr>
                  </a:outerShdw>
                </a:effectLst>
              </a:rPr>
              <a:t>© 2021, Constitutional Rights Foundation and Los Angeles County Office of Education </a:t>
            </a:r>
            <a:endParaRPr lang="en-US" sz="800" dirty="0">
              <a:solidFill>
                <a:schemeClr val="bg2">
                  <a:lumMod val="90000"/>
                </a:schemeClr>
              </a:solidFill>
              <a:effectLst>
                <a:outerShdw blurRad="38100" dist="38100" dir="2700000" algn="tl">
                  <a:srgbClr val="000000">
                    <a:alpha val="43137"/>
                  </a:srgbClr>
                </a:outerShdw>
              </a:effectLst>
              <a:cs typeface="Calibri"/>
            </a:endParaRPr>
          </a:p>
        </p:txBody>
      </p:sp>
      <p:sp>
        <p:nvSpPr>
          <p:cNvPr id="9" name="TextBox 8">
            <a:extLst>
              <a:ext uri="{FF2B5EF4-FFF2-40B4-BE49-F238E27FC236}">
                <a16:creationId xmlns:a16="http://schemas.microsoft.com/office/drawing/2014/main" id="{DD4DC336-BDAB-468D-8290-7BE807008213}"/>
              </a:ext>
            </a:extLst>
          </p:cNvPr>
          <p:cNvSpPr txBox="1">
            <a:spLocks noGrp="1" noSelect="1" noRot="1" noMove="1" noResize="1" noEditPoints="1" noAdjustHandles="1" noChangeArrowheads="1" noChangeShapeType="1" noTextEdit="1"/>
          </p:cNvSpPr>
          <p:nvPr>
            <p:custDataLst>
              <p:tags r:id="rId7"/>
            </p:custDataLst>
          </p:nvPr>
        </p:nvSpPr>
        <p:spPr>
          <a:xfrm>
            <a:off x="784457" y="4956445"/>
            <a:ext cx="10823606" cy="1677382"/>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Optional Discussion Questions:</a:t>
            </a:r>
          </a:p>
          <a:p>
            <a:endParaRPr lang="en-US" sz="4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 What things did Obama do that helped him become president? </a:t>
            </a:r>
          </a:p>
          <a:p>
            <a:r>
              <a:rPr lang="en-US" sz="1200" dirty="0">
                <a:latin typeface="Arial" panose="020B0604020202020204" pitchFamily="34" charset="0"/>
                <a:cs typeface="Arial" panose="020B0604020202020204" pitchFamily="34" charset="0"/>
              </a:rPr>
              <a:t>   • Obama was the 44</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president. Why do you think it took so long for the U.S.A. to have a Black president?</a:t>
            </a:r>
          </a:p>
          <a:p>
            <a:r>
              <a:rPr lang="en-US" sz="1200" dirty="0">
                <a:latin typeface="Arial" panose="020B0604020202020204" pitchFamily="34" charset="0"/>
                <a:cs typeface="Arial" panose="020B0604020202020204" pitchFamily="34" charset="0"/>
              </a:rPr>
              <a:t>   • What kinds of things do the Obamas do together? What kinds of things does your family to together? </a:t>
            </a:r>
          </a:p>
          <a:p>
            <a:r>
              <a:rPr lang="en-US" sz="1200" dirty="0">
                <a:latin typeface="Arial" panose="020B0604020202020204" pitchFamily="34" charset="0"/>
                <a:cs typeface="Arial" panose="020B0604020202020204" pitchFamily="34" charset="0"/>
              </a:rPr>
              <a:t>   • What do you think presidents of the United States should care about? What should they do?	</a:t>
            </a:r>
          </a:p>
          <a:p>
            <a:pPr marL="231775" indent="-231775"/>
            <a:r>
              <a:rPr lang="en-US" sz="1200" dirty="0">
                <a:latin typeface="Arial" panose="020B0604020202020204" pitchFamily="34" charset="0"/>
                <a:cs typeface="Arial" panose="020B0604020202020204" pitchFamily="34" charset="0"/>
              </a:rPr>
              <a:t>   • Barack Obama was the first Black person to be president or vice president, which are nationally elected offices (elected across all 50 states). Who was the next Black person to hold nationally elected office? (Kamala Harris, elected vice president in 2020)</a:t>
            </a:r>
          </a:p>
          <a:p>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84087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78000">
              <a:srgbClr val="007774"/>
            </a:gs>
            <a:gs pos="100000">
              <a:srgbClr val="009999"/>
            </a:gs>
          </a:gsLst>
          <a:path path="circle">
            <a:fillToRect l="100000" t="10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0217B4-ED1E-478A-B62F-E0567E21735A}"/>
              </a:ext>
            </a:extLst>
          </p:cNvPr>
          <p:cNvSpPr txBox="1">
            <a:spLocks noGrp="1" noSelect="1" noRot="1" noMove="1" noResize="1" noEditPoints="1" noAdjustHandles="1" noChangeArrowheads="1" noChangeShapeType="1" noTextEdit="1"/>
          </p:cNvSpPr>
          <p:nvPr>
            <p:custDataLst>
              <p:tags r:id="rId1"/>
            </p:custDataLst>
          </p:nvPr>
        </p:nvSpPr>
        <p:spPr>
          <a:xfrm>
            <a:off x="265319" y="321216"/>
            <a:ext cx="9981924"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Barack Obama was born on August 4, 1961 in Hawaii.</a:t>
            </a:r>
          </a:p>
        </p:txBody>
      </p:sp>
      <p:sp>
        <p:nvSpPr>
          <p:cNvPr id="8" name="TextBox 7">
            <a:extLst>
              <a:ext uri="{FF2B5EF4-FFF2-40B4-BE49-F238E27FC236}">
                <a16:creationId xmlns:a16="http://schemas.microsoft.com/office/drawing/2014/main" id="{BAC6C331-768A-4AD0-BF6A-8DBAC76EF79B}"/>
              </a:ext>
            </a:extLst>
          </p:cNvPr>
          <p:cNvSpPr txBox="1">
            <a:spLocks noGrp="1" noSelect="1" noRot="1" noMove="1" noResize="1" noEditPoints="1" noAdjustHandles="1" noChangeArrowheads="1" noChangeShapeType="1" noTextEdit="1"/>
          </p:cNvSpPr>
          <p:nvPr>
            <p:custDataLst>
              <p:tags r:id="rId2"/>
            </p:custDataLst>
          </p:nvPr>
        </p:nvSpPr>
        <p:spPr>
          <a:xfrm>
            <a:off x="265319" y="6167452"/>
            <a:ext cx="4969565" cy="400110"/>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6200000" scaled="1"/>
            <a:tileRect/>
          </a:gradFill>
        </p:spPr>
        <p:txBody>
          <a:bodyPr wrap="square" rtlCol="0">
            <a:spAutoFit/>
          </a:bodyPr>
          <a:lstStyle/>
          <a:p>
            <a:r>
              <a:rPr lang="en-US" sz="2000" i="1" dirty="0">
                <a:solidFill>
                  <a:schemeClr val="bg1"/>
                </a:solidFill>
                <a:latin typeface="Arial" panose="020B0604020202020204" pitchFamily="34" charset="0"/>
                <a:cs typeface="Arial" panose="020B0604020202020204" pitchFamily="34" charset="0"/>
              </a:rPr>
              <a:t>Which image does not belong? Delete it!</a:t>
            </a:r>
          </a:p>
        </p:txBody>
      </p:sp>
      <p:pic>
        <p:nvPicPr>
          <p:cNvPr id="6" name="Picture 5">
            <a:extLst>
              <a:ext uri="{FF2B5EF4-FFF2-40B4-BE49-F238E27FC236}">
                <a16:creationId xmlns:a16="http://schemas.microsoft.com/office/drawing/2014/main" id="{B0A1567E-583D-4502-8716-02939D9F5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17294">
            <a:off x="1527606" y="1245904"/>
            <a:ext cx="3207203" cy="4366192"/>
          </a:xfrm>
          <a:prstGeom prst="rect">
            <a:avLst/>
          </a:prstGeom>
          <a:ln>
            <a:solidFill>
              <a:srgbClr val="00C9C4"/>
            </a:solidFill>
          </a:ln>
        </p:spPr>
      </p:pic>
      <p:pic>
        <p:nvPicPr>
          <p:cNvPr id="19" name="Picture 18">
            <a:extLst>
              <a:ext uri="{FF2B5EF4-FFF2-40B4-BE49-F238E27FC236}">
                <a16:creationId xmlns:a16="http://schemas.microsoft.com/office/drawing/2014/main" id="{0E52ACCA-C19F-4860-9A54-EFB7C1F4D021}"/>
              </a:ext>
            </a:extLst>
          </p:cNvPr>
          <p:cNvPicPr>
            <a:picLocks noChangeAspect="1"/>
          </p:cNvPicPr>
          <p:nvPr/>
        </p:nvPicPr>
        <p:blipFill rotWithShape="1">
          <a:blip r:embed="rId6">
            <a:extLst>
              <a:ext uri="{28A0092B-C50C-407E-A947-70E740481C1C}">
                <a14:useLocalDpi xmlns:a14="http://schemas.microsoft.com/office/drawing/2010/main" val="0"/>
              </a:ext>
            </a:extLst>
          </a:blip>
          <a:srcRect l="6692" r="10472" b="4364"/>
          <a:stretch/>
        </p:blipFill>
        <p:spPr>
          <a:xfrm rot="21360263">
            <a:off x="8176388" y="1760031"/>
            <a:ext cx="3536302" cy="3553381"/>
          </a:xfrm>
          <a:prstGeom prst="rect">
            <a:avLst/>
          </a:prstGeom>
          <a:ln>
            <a:solidFill>
              <a:srgbClr val="00C9C4"/>
            </a:solidFill>
          </a:ln>
        </p:spPr>
      </p:pic>
      <p:pic>
        <p:nvPicPr>
          <p:cNvPr id="17" name="Picture 16">
            <a:extLst>
              <a:ext uri="{FF2B5EF4-FFF2-40B4-BE49-F238E27FC236}">
                <a16:creationId xmlns:a16="http://schemas.microsoft.com/office/drawing/2014/main" id="{F3972FDE-32D3-407B-B29A-7DF7E167DB4B}"/>
              </a:ext>
            </a:extLst>
          </p:cNvPr>
          <p:cNvPicPr>
            <a:picLocks noChangeAspect="1"/>
          </p:cNvPicPr>
          <p:nvPr/>
        </p:nvPicPr>
        <p:blipFill rotWithShape="1">
          <a:blip r:embed="rId7">
            <a:extLst>
              <a:ext uri="{28A0092B-C50C-407E-A947-70E740481C1C}">
                <a14:useLocalDpi xmlns:a14="http://schemas.microsoft.com/office/drawing/2010/main" val="0"/>
              </a:ext>
            </a:extLst>
          </a:blip>
          <a:srcRect l="3896" r="4883" b="1511"/>
          <a:stretch/>
        </p:blipFill>
        <p:spPr>
          <a:xfrm rot="269944">
            <a:off x="4902823" y="1291030"/>
            <a:ext cx="3218652" cy="4366192"/>
          </a:xfrm>
          <a:prstGeom prst="rect">
            <a:avLst/>
          </a:prstGeom>
          <a:ln>
            <a:solidFill>
              <a:srgbClr val="00C9C4"/>
            </a:solidFill>
          </a:ln>
        </p:spPr>
      </p:pic>
      <p:sp>
        <p:nvSpPr>
          <p:cNvPr id="7" name="TextBox 6">
            <a:extLst>
              <a:ext uri="{FF2B5EF4-FFF2-40B4-BE49-F238E27FC236}">
                <a16:creationId xmlns:a16="http://schemas.microsoft.com/office/drawing/2014/main" id="{DB1B0B2F-DF69-4807-87C6-14372E6D7E83}"/>
              </a:ext>
            </a:extLst>
          </p:cNvPr>
          <p:cNvSpPr txBox="1">
            <a:spLocks noGrp="1" noSelect="1" noRot="1" noMove="1" noResize="1" noEditPoints="1" noAdjustHandles="1" noChangeArrowheads="1" noChangeShapeType="1" noTextEdit="1"/>
          </p:cNvSpPr>
          <p:nvPr>
            <p:custDataLst>
              <p:tags r:id="rId3"/>
            </p:custDataLst>
          </p:nvPr>
        </p:nvSpPr>
        <p:spPr>
          <a:xfrm>
            <a:off x="205686" y="6642556"/>
            <a:ext cx="9100127" cy="215444"/>
          </a:xfrm>
          <a:prstGeom prst="rect">
            <a:avLst/>
          </a:prstGeom>
          <a:noFill/>
        </p:spPr>
        <p:txBody>
          <a:bodyPr wrap="square" lIns="91440" tIns="45720" rIns="91440" bIns="45720" rtlCol="0" anchor="t">
            <a:spAutoFit/>
          </a:bodyPr>
          <a:lstStyle/>
          <a:p>
            <a:r>
              <a:rPr lang="en-US" sz="800" dirty="0">
                <a:solidFill>
                  <a:schemeClr val="bg2">
                    <a:lumMod val="90000"/>
                  </a:schemeClr>
                </a:solidFill>
                <a:effectLst>
                  <a:outerShdw blurRad="38100" dist="38100" dir="2700000" algn="tl">
                    <a:srgbClr val="000000">
                      <a:alpha val="43137"/>
                    </a:srgbClr>
                  </a:outerShdw>
                </a:effectLst>
              </a:rPr>
              <a:t>© 2021, Constitutional Rights Foundation and Los Angeles County Office of Education </a:t>
            </a:r>
            <a:endParaRPr lang="en-US" sz="800" dirty="0">
              <a:solidFill>
                <a:schemeClr val="bg2">
                  <a:lumMod val="90000"/>
                </a:schemeClr>
              </a:solidFill>
              <a:effectLst>
                <a:outerShdw blurRad="38100" dist="38100" dir="2700000" algn="tl">
                  <a:srgbClr val="000000">
                    <a:alpha val="43137"/>
                  </a:srgbClr>
                </a:outerShdw>
              </a:effectLst>
              <a:cs typeface="Calibri"/>
            </a:endParaRPr>
          </a:p>
        </p:txBody>
      </p:sp>
    </p:spTree>
    <p:extLst>
      <p:ext uri="{BB962C8B-B14F-4D97-AF65-F5344CB8AC3E}">
        <p14:creationId xmlns:p14="http://schemas.microsoft.com/office/powerpoint/2010/main" val="3178158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C26E12-A848-423F-B587-4C78EB752D13}"/>
              </a:ext>
            </a:extLst>
          </p:cNvPr>
          <p:cNvSpPr txBox="1">
            <a:spLocks noGrp="1" noSelect="1" noRot="1" noMove="1" noResize="1" noEditPoints="1" noAdjustHandles="1" noChangeArrowheads="1" noChangeShapeType="1" noTextEdit="1"/>
          </p:cNvSpPr>
          <p:nvPr>
            <p:custDataLst>
              <p:tags r:id="rId1"/>
            </p:custDataLst>
          </p:nvPr>
        </p:nvSpPr>
        <p:spPr>
          <a:xfrm>
            <a:off x="317247" y="238779"/>
            <a:ext cx="11557507" cy="1200329"/>
          </a:xfrm>
          <a:prstGeom prst="rect">
            <a:avLst/>
          </a:prstGeom>
          <a:noFill/>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When he was six years-old he moved to Indonesia with his mother and step-father.  His mother wanted him to go to school in the United States, so Barack moved back to Hawaii to live with his grandparents. </a:t>
            </a:r>
          </a:p>
        </p:txBody>
      </p:sp>
      <p:sp>
        <p:nvSpPr>
          <p:cNvPr id="3" name="TextBox 2">
            <a:extLst>
              <a:ext uri="{FF2B5EF4-FFF2-40B4-BE49-F238E27FC236}">
                <a16:creationId xmlns:a16="http://schemas.microsoft.com/office/drawing/2014/main" id="{F87F4FC3-67E3-4E84-85FD-0D624BF259EE}"/>
              </a:ext>
            </a:extLst>
          </p:cNvPr>
          <p:cNvSpPr txBox="1">
            <a:spLocks noGrp="1" noSelect="1" noRot="1" noMove="1" noResize="1" noEditPoints="1" noAdjustHandles="1" noChangeArrowheads="1" noChangeShapeType="1" noTextEdit="1"/>
          </p:cNvSpPr>
          <p:nvPr>
            <p:custDataLst>
              <p:tags r:id="rId2"/>
            </p:custDataLst>
          </p:nvPr>
        </p:nvSpPr>
        <p:spPr>
          <a:xfrm>
            <a:off x="317247" y="1684915"/>
            <a:ext cx="4026153" cy="1569660"/>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Barack liked sports and played on his high school basketball team. His jersey was number 23.</a:t>
            </a:r>
          </a:p>
        </p:txBody>
      </p:sp>
      <p:pic>
        <p:nvPicPr>
          <p:cNvPr id="6" name="Picture 5">
            <a:extLst>
              <a:ext uri="{FF2B5EF4-FFF2-40B4-BE49-F238E27FC236}">
                <a16:creationId xmlns:a16="http://schemas.microsoft.com/office/drawing/2014/main" id="{3C143AAF-9497-4C81-AE20-5AA978639963}"/>
              </a:ext>
            </a:extLst>
          </p:cNvPr>
          <p:cNvPicPr>
            <a:picLocks noChangeAspect="1"/>
          </p:cNvPicPr>
          <p:nvPr/>
        </p:nvPicPr>
        <p:blipFill rotWithShape="1">
          <a:blip r:embed="rId5">
            <a:extLst>
              <a:ext uri="{28A0092B-C50C-407E-A947-70E740481C1C}">
                <a14:useLocalDpi xmlns:a14="http://schemas.microsoft.com/office/drawing/2010/main" val="0"/>
              </a:ext>
            </a:extLst>
          </a:blip>
          <a:srcRect l="19353" t="1" r="22601" b="17982"/>
          <a:stretch/>
        </p:blipFill>
        <p:spPr>
          <a:xfrm rot="249387">
            <a:off x="4867093" y="1545557"/>
            <a:ext cx="3105743" cy="4640993"/>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B20D98F0-AD5F-45A0-8BB2-F251BE0746F5}"/>
              </a:ext>
            </a:extLst>
          </p:cNvPr>
          <p:cNvSpPr txBox="1">
            <a:spLocks noGrp="1" noSelect="1" noRot="1" noMove="1" noResize="1" noEditPoints="1" noAdjustHandles="1" noChangeArrowheads="1" noChangeShapeType="1" noTextEdit="1"/>
          </p:cNvSpPr>
          <p:nvPr>
            <p:custDataLst>
              <p:tags r:id="rId3"/>
            </p:custDataLst>
          </p:nvPr>
        </p:nvSpPr>
        <p:spPr>
          <a:xfrm>
            <a:off x="265319" y="6167452"/>
            <a:ext cx="4969565" cy="400110"/>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6200000" scaled="1"/>
            <a:tileRect/>
          </a:gradFill>
        </p:spPr>
        <p:txBody>
          <a:bodyPr wrap="square" rtlCol="0">
            <a:spAutoFit/>
          </a:bodyPr>
          <a:lstStyle/>
          <a:p>
            <a:r>
              <a:rPr lang="en-US" sz="2000" i="1" dirty="0">
                <a:solidFill>
                  <a:schemeClr val="bg1"/>
                </a:solidFill>
                <a:latin typeface="Arial" panose="020B0604020202020204" pitchFamily="34" charset="0"/>
                <a:cs typeface="Arial" panose="020B0604020202020204" pitchFamily="34" charset="0"/>
              </a:rPr>
              <a:t>Two images do not belong. Delete them!</a:t>
            </a:r>
          </a:p>
        </p:txBody>
      </p:sp>
      <p:pic>
        <p:nvPicPr>
          <p:cNvPr id="7" name="Picture 6" descr="A couple of men playing football&#10;&#10;Description automatically generated with medium confidence">
            <a:extLst>
              <a:ext uri="{FF2B5EF4-FFF2-40B4-BE49-F238E27FC236}">
                <a16:creationId xmlns:a16="http://schemas.microsoft.com/office/drawing/2014/main" id="{6211AD68-FD1D-4916-8BF6-6D15EEBE31F9}"/>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rot="21020739">
            <a:off x="1491874" y="3198299"/>
            <a:ext cx="3600708" cy="2571132"/>
          </a:xfrm>
          <a:prstGeom prst="rect">
            <a:avLst/>
          </a:prstGeom>
          <a:ln>
            <a:noFill/>
          </a:ln>
          <a:effectLst>
            <a:outerShdw blurRad="292100" dist="139700" dir="2700000" algn="tl" rotWithShape="0">
              <a:srgbClr val="333333">
                <a:alpha val="65000"/>
              </a:srgbClr>
            </a:outerShdw>
          </a:effectLst>
        </p:spPr>
      </p:pic>
      <p:pic>
        <p:nvPicPr>
          <p:cNvPr id="8" name="Picture 7" descr="A person playing hockey&#10;&#10;Description automatically generated with low confidence">
            <a:extLst>
              <a:ext uri="{FF2B5EF4-FFF2-40B4-BE49-F238E27FC236}">
                <a16:creationId xmlns:a16="http://schemas.microsoft.com/office/drawing/2014/main" id="{0E91DCD9-216A-4ACA-8525-6AB5604DF0F1}"/>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rot="21266810">
            <a:off x="8294225" y="2346577"/>
            <a:ext cx="3660607" cy="2440404"/>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2665338B-175B-4E42-BB70-51605D26F1B9}"/>
              </a:ext>
            </a:extLst>
          </p:cNvPr>
          <p:cNvSpPr txBox="1"/>
          <p:nvPr/>
        </p:nvSpPr>
        <p:spPr>
          <a:xfrm>
            <a:off x="210419" y="6641159"/>
            <a:ext cx="9100127" cy="215444"/>
          </a:xfrm>
          <a:prstGeom prst="rect">
            <a:avLst/>
          </a:prstGeom>
          <a:noFill/>
        </p:spPr>
        <p:txBody>
          <a:bodyPr wrap="square" lIns="91440" tIns="45720" rIns="91440" bIns="45720" rtlCol="0" anchor="t">
            <a:spAutoFit/>
          </a:bodyPr>
          <a:lstStyle/>
          <a:p>
            <a:r>
              <a:rPr lang="en-US" sz="800" dirty="0">
                <a:solidFill>
                  <a:schemeClr val="bg2">
                    <a:lumMod val="90000"/>
                  </a:schemeClr>
                </a:solidFill>
                <a:effectLst>
                  <a:outerShdw blurRad="38100" dist="38100" dir="2700000" algn="tl">
                    <a:srgbClr val="000000">
                      <a:alpha val="43137"/>
                    </a:srgbClr>
                  </a:outerShdw>
                </a:effectLst>
              </a:rPr>
              <a:t>© 2021, Constitutional Rights Foundation and Los Angeles County Office of Education </a:t>
            </a:r>
            <a:endParaRPr lang="en-US" sz="800" dirty="0">
              <a:solidFill>
                <a:schemeClr val="bg2">
                  <a:lumMod val="90000"/>
                </a:schemeClr>
              </a:solidFill>
              <a:effectLst>
                <a:outerShdw blurRad="38100" dist="38100" dir="2700000" algn="tl">
                  <a:srgbClr val="000000">
                    <a:alpha val="43137"/>
                  </a:srgbClr>
                </a:outerShdw>
              </a:effectLst>
              <a:cs typeface="Calibri"/>
            </a:endParaRPr>
          </a:p>
        </p:txBody>
      </p:sp>
    </p:spTree>
    <p:extLst>
      <p:ext uri="{BB962C8B-B14F-4D97-AF65-F5344CB8AC3E}">
        <p14:creationId xmlns:p14="http://schemas.microsoft.com/office/powerpoint/2010/main" val="4239654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E6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AA6C39-47D5-48DE-B2E0-4AB47B91B1B4}"/>
              </a:ext>
            </a:extLst>
          </p:cNvPr>
          <p:cNvSpPr txBox="1"/>
          <p:nvPr/>
        </p:nvSpPr>
        <p:spPr>
          <a:xfrm>
            <a:off x="265319" y="6167452"/>
            <a:ext cx="4969565" cy="400110"/>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6200000" scaled="1"/>
            <a:tileRect/>
          </a:gradFill>
        </p:spPr>
        <p:txBody>
          <a:bodyPr wrap="square" rtlCol="0">
            <a:spAutoFit/>
          </a:bodyPr>
          <a:lstStyle/>
          <a:p>
            <a:r>
              <a:rPr lang="en-US" sz="2000" i="1" dirty="0">
                <a:solidFill>
                  <a:schemeClr val="bg1"/>
                </a:solidFill>
                <a:latin typeface="Arial" panose="020B0604020202020204" pitchFamily="34" charset="0"/>
                <a:cs typeface="Arial" panose="020B0604020202020204" pitchFamily="34" charset="0"/>
              </a:rPr>
              <a:t>One image does not belong. Delete it!</a:t>
            </a:r>
          </a:p>
        </p:txBody>
      </p:sp>
      <p:sp>
        <p:nvSpPr>
          <p:cNvPr id="6" name="TextBox 5">
            <a:extLst>
              <a:ext uri="{FF2B5EF4-FFF2-40B4-BE49-F238E27FC236}">
                <a16:creationId xmlns:a16="http://schemas.microsoft.com/office/drawing/2014/main" id="{3CFA3A5B-138A-4F56-9FE9-CA9DE6E1C65C}"/>
              </a:ext>
            </a:extLst>
          </p:cNvPr>
          <p:cNvSpPr txBox="1">
            <a:spLocks noGrp="1" noSelect="1" noRot="1" noMove="1" noResize="1" noEditPoints="1" noAdjustHandles="1" noChangeArrowheads="1" noChangeShapeType="1" noTextEdit="1"/>
          </p:cNvSpPr>
          <p:nvPr>
            <p:custDataLst>
              <p:tags r:id="rId1"/>
            </p:custDataLst>
          </p:nvPr>
        </p:nvSpPr>
        <p:spPr>
          <a:xfrm>
            <a:off x="392308" y="199860"/>
            <a:ext cx="11407384" cy="2323713"/>
          </a:xfrm>
          <a:prstGeom prst="rect">
            <a:avLst/>
          </a:prstGeom>
          <a:noFill/>
        </p:spPr>
        <p:txBody>
          <a:bodyPr wrap="square" rtlCol="0">
            <a:spAutoFit/>
          </a:bodyPr>
          <a:lstStyle>
            <a:defPPr>
              <a:defRPr lang="en-US"/>
            </a:defPPr>
            <a:lvl1pPr>
              <a:defRPr sz="2400" b="1">
                <a:solidFill>
                  <a:schemeClr val="accent3">
                    <a:lumMod val="20000"/>
                    <a:lumOff val="80000"/>
                  </a:schemeClr>
                </a:solidFill>
                <a:latin typeface="Arial" panose="020B0604020202020204" pitchFamily="34" charset="0"/>
                <a:cs typeface="Arial" panose="020B0604020202020204" pitchFamily="34" charset="0"/>
              </a:defRPr>
            </a:lvl1pPr>
          </a:lstStyle>
          <a:p>
            <a:r>
              <a:rPr lang="en-US" sz="2000" dirty="0">
                <a:solidFill>
                  <a:srgbClr val="F2F2F2"/>
                </a:solidFill>
              </a:rPr>
              <a:t>Barack had to work hard in school. </a:t>
            </a:r>
          </a:p>
          <a:p>
            <a:endParaRPr lang="en-US" sz="100" dirty="0">
              <a:solidFill>
                <a:srgbClr val="F2F2F2"/>
              </a:solidFill>
            </a:endParaRPr>
          </a:p>
          <a:p>
            <a:endParaRPr lang="en-US" sz="1200" dirty="0">
              <a:solidFill>
                <a:srgbClr val="F2F2F2"/>
              </a:solidFill>
            </a:endParaRPr>
          </a:p>
          <a:p>
            <a:r>
              <a:rPr lang="en-US" sz="2000" dirty="0">
                <a:solidFill>
                  <a:srgbClr val="F2F2F2"/>
                </a:solidFill>
              </a:rPr>
              <a:t>After he graduated from high school, he went to Occidental College in Los Angeles, then to Columbia University in New York City. </a:t>
            </a:r>
          </a:p>
          <a:p>
            <a:endParaRPr lang="en-US" sz="1200" dirty="0">
              <a:solidFill>
                <a:srgbClr val="F2F2F2"/>
              </a:solidFill>
            </a:endParaRPr>
          </a:p>
          <a:p>
            <a:r>
              <a:rPr lang="en-US" sz="2000" dirty="0">
                <a:solidFill>
                  <a:srgbClr val="F2F2F2"/>
                </a:solidFill>
              </a:rPr>
              <a:t>After he graduated from Columbia, he worked in Chicago to help people with housing and jobs. He decided he could help more if he had a law degree. He went to Harvard Law School.</a:t>
            </a:r>
          </a:p>
          <a:p>
            <a:endParaRPr lang="en-US" sz="2000" dirty="0">
              <a:solidFill>
                <a:srgbClr val="F2F2F2"/>
              </a:solidFill>
            </a:endParaRPr>
          </a:p>
        </p:txBody>
      </p:sp>
      <p:sp>
        <p:nvSpPr>
          <p:cNvPr id="9" name="TextBox 8">
            <a:extLst>
              <a:ext uri="{FF2B5EF4-FFF2-40B4-BE49-F238E27FC236}">
                <a16:creationId xmlns:a16="http://schemas.microsoft.com/office/drawing/2014/main" id="{A9C9A560-70F6-4102-B3FB-82F88F611547}"/>
              </a:ext>
            </a:extLst>
          </p:cNvPr>
          <p:cNvSpPr txBox="1">
            <a:spLocks noGrp="1" noSelect="1" noRot="1" noMove="1" noResize="1" noEditPoints="1" noAdjustHandles="1" noChangeArrowheads="1" noChangeShapeType="1" noTextEdit="1"/>
          </p:cNvSpPr>
          <p:nvPr>
            <p:custDataLst>
              <p:tags r:id="rId2"/>
            </p:custDataLst>
          </p:nvPr>
        </p:nvSpPr>
        <p:spPr>
          <a:xfrm>
            <a:off x="265319" y="6167452"/>
            <a:ext cx="7808568" cy="400110"/>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6200000" scaled="1"/>
            <a:tileRect/>
          </a:gradFill>
        </p:spPr>
        <p:txBody>
          <a:bodyPr wrap="square" rtlCol="0">
            <a:spAutoFit/>
          </a:bodyPr>
          <a:lstStyle/>
          <a:p>
            <a:r>
              <a:rPr lang="en-US" sz="2000" i="1" dirty="0">
                <a:solidFill>
                  <a:schemeClr val="bg1"/>
                </a:solidFill>
                <a:latin typeface="Arial" panose="020B0604020202020204" pitchFamily="34" charset="0"/>
                <a:cs typeface="Arial" panose="020B0604020202020204" pitchFamily="34" charset="0"/>
              </a:rPr>
              <a:t>The photos are out of order. Move the photos to make a timeline.</a:t>
            </a:r>
          </a:p>
        </p:txBody>
      </p:sp>
      <p:pic>
        <p:nvPicPr>
          <p:cNvPr id="15" name="Picture 14">
            <a:extLst>
              <a:ext uri="{FF2B5EF4-FFF2-40B4-BE49-F238E27FC236}">
                <a16:creationId xmlns:a16="http://schemas.microsoft.com/office/drawing/2014/main" id="{6E89418B-4A81-4470-987D-67754FC1579B}"/>
              </a:ext>
            </a:extLst>
          </p:cNvPr>
          <p:cNvPicPr>
            <a:picLocks noResize="1"/>
          </p:cNvPicPr>
          <p:nvPr>
            <p:custDataLst>
              <p:tags r:id="rId3"/>
            </p:custDataLst>
          </p:nvPr>
        </p:nvPicPr>
        <p:blipFill>
          <a:blip r:embed="rId18">
            <a:extLst>
              <a:ext uri="{28A0092B-C50C-407E-A947-70E740481C1C}">
                <a14:useLocalDpi xmlns:a14="http://schemas.microsoft.com/office/drawing/2010/main" val="0"/>
              </a:ext>
            </a:extLst>
          </a:blip>
          <a:stretch>
            <a:fillRect/>
          </a:stretch>
        </p:blipFill>
        <p:spPr>
          <a:xfrm>
            <a:off x="5628731" y="3319537"/>
            <a:ext cx="3318424" cy="1481848"/>
          </a:xfrm>
          <a:prstGeom prst="rect">
            <a:avLst/>
          </a:prstGeom>
        </p:spPr>
      </p:pic>
      <p:pic>
        <p:nvPicPr>
          <p:cNvPr id="16" name="Picture 15">
            <a:extLst>
              <a:ext uri="{FF2B5EF4-FFF2-40B4-BE49-F238E27FC236}">
                <a16:creationId xmlns:a16="http://schemas.microsoft.com/office/drawing/2014/main" id="{6FD2F25E-D051-48CE-95E2-124D2D471C23}"/>
              </a:ext>
            </a:extLst>
          </p:cNvPr>
          <p:cNvPicPr>
            <a:picLocks noResize="1"/>
          </p:cNvPicPr>
          <p:nvPr>
            <p:custDataLst>
              <p:tags r:id="rId4"/>
            </p:custDataLst>
          </p:nvPr>
        </p:nvPicPr>
        <p:blipFill>
          <a:blip r:embed="rId19">
            <a:extLst>
              <a:ext uri="{28A0092B-C50C-407E-A947-70E740481C1C}">
                <a14:useLocalDpi xmlns:a14="http://schemas.microsoft.com/office/drawing/2010/main" val="0"/>
              </a:ext>
            </a:extLst>
          </a:blip>
          <a:stretch>
            <a:fillRect/>
          </a:stretch>
        </p:blipFill>
        <p:spPr>
          <a:xfrm>
            <a:off x="9099502" y="3307081"/>
            <a:ext cx="3021630" cy="1484915"/>
          </a:xfrm>
          <a:prstGeom prst="rect">
            <a:avLst/>
          </a:prstGeom>
        </p:spPr>
      </p:pic>
      <p:pic>
        <p:nvPicPr>
          <p:cNvPr id="20" name="Picture 19">
            <a:extLst>
              <a:ext uri="{FF2B5EF4-FFF2-40B4-BE49-F238E27FC236}">
                <a16:creationId xmlns:a16="http://schemas.microsoft.com/office/drawing/2014/main" id="{26325D15-D9A1-4B12-B86A-46F680466BCB}"/>
              </a:ext>
            </a:extLst>
          </p:cNvPr>
          <p:cNvPicPr>
            <a:picLocks noResize="1"/>
          </p:cNvPicPr>
          <p:nvPr>
            <p:custDataLst>
              <p:tags r:id="rId5"/>
            </p:custDataLst>
          </p:nvPr>
        </p:nvPicPr>
        <p:blipFill>
          <a:blip r:embed="rId20">
            <a:extLst>
              <a:ext uri="{28A0092B-C50C-407E-A947-70E740481C1C}">
                <a14:useLocalDpi xmlns:a14="http://schemas.microsoft.com/office/drawing/2010/main" val="0"/>
              </a:ext>
            </a:extLst>
          </a:blip>
          <a:stretch>
            <a:fillRect/>
          </a:stretch>
        </p:blipFill>
        <p:spPr>
          <a:xfrm>
            <a:off x="152336" y="2754828"/>
            <a:ext cx="2641669" cy="2020099"/>
          </a:xfrm>
          <a:prstGeom prst="rect">
            <a:avLst/>
          </a:prstGeom>
        </p:spPr>
      </p:pic>
      <p:pic>
        <p:nvPicPr>
          <p:cNvPr id="22" name="Picture 21">
            <a:extLst>
              <a:ext uri="{FF2B5EF4-FFF2-40B4-BE49-F238E27FC236}">
                <a16:creationId xmlns:a16="http://schemas.microsoft.com/office/drawing/2014/main" id="{E5748D78-975B-4E6A-89E4-B9392A8F87DB}"/>
              </a:ext>
            </a:extLst>
          </p:cNvPr>
          <p:cNvPicPr>
            <a:picLocks noResize="1"/>
          </p:cNvPicPr>
          <p:nvPr>
            <p:custDataLst>
              <p:tags r:id="rId6"/>
            </p:custDataLst>
          </p:nvPr>
        </p:nvPicPr>
        <p:blipFill>
          <a:blip r:embed="rId21">
            <a:extLst>
              <a:ext uri="{28A0092B-C50C-407E-A947-70E740481C1C}">
                <a14:useLocalDpi xmlns:a14="http://schemas.microsoft.com/office/drawing/2010/main" val="0"/>
              </a:ext>
            </a:extLst>
          </a:blip>
          <a:stretch>
            <a:fillRect/>
          </a:stretch>
        </p:blipFill>
        <p:spPr>
          <a:xfrm>
            <a:off x="2949164" y="2525709"/>
            <a:ext cx="2596885" cy="2269072"/>
          </a:xfrm>
          <a:prstGeom prst="rect">
            <a:avLst/>
          </a:prstGeom>
        </p:spPr>
      </p:pic>
      <p:cxnSp>
        <p:nvCxnSpPr>
          <p:cNvPr id="24" name="Straight Connector 23">
            <a:extLst>
              <a:ext uri="{FF2B5EF4-FFF2-40B4-BE49-F238E27FC236}">
                <a16:creationId xmlns:a16="http://schemas.microsoft.com/office/drawing/2014/main" id="{3C8BB34F-C87D-40C6-B51F-86FD93F0BA98}"/>
              </a:ext>
            </a:extLst>
          </p:cNvPr>
          <p:cNvCxnSpPr>
            <a:cxnSpLocks noGrp="1" noSelect="1" noRot="1" noMove="1" noResize="1" noEditPoints="1" noAdjustHandles="1" noChangeArrowheads="1" noChangeShapeType="1"/>
          </p:cNvCxnSpPr>
          <p:nvPr>
            <p:custDataLst>
              <p:tags r:id="rId7"/>
            </p:custDataLst>
          </p:nvPr>
        </p:nvCxnSpPr>
        <p:spPr>
          <a:xfrm>
            <a:off x="181045" y="4940639"/>
            <a:ext cx="11924816" cy="5866"/>
          </a:xfrm>
          <a:prstGeom prst="line">
            <a:avLst/>
          </a:prstGeom>
          <a:ln w="38100">
            <a:solidFill>
              <a:srgbClr val="F7F7F7"/>
            </a:solidFill>
          </a:ln>
        </p:spPr>
        <p:style>
          <a:lnRef idx="1">
            <a:schemeClr val="accent1"/>
          </a:lnRef>
          <a:fillRef idx="0">
            <a:schemeClr val="accent1"/>
          </a:fillRef>
          <a:effectRef idx="0">
            <a:schemeClr val="accent1"/>
          </a:effectRef>
          <a:fontRef idx="minor">
            <a:schemeClr val="tx1"/>
          </a:fontRef>
        </p:style>
      </p:cxnSp>
      <p:sp>
        <p:nvSpPr>
          <p:cNvPr id="28" name="Text Box 4">
            <a:extLst>
              <a:ext uri="{FF2B5EF4-FFF2-40B4-BE49-F238E27FC236}">
                <a16:creationId xmlns:a16="http://schemas.microsoft.com/office/drawing/2014/main" id="{08C4866B-5036-496D-A9CE-2E6871B3CF15}"/>
              </a:ext>
            </a:extLst>
          </p:cNvPr>
          <p:cNvSpPr txBox="1">
            <a:spLocks noGrp="1" noSelect="1" noRot="1" noMove="1" noResize="1" noEditPoints="1" noAdjustHandles="1" noChangeArrowheads="1" noChangeShapeType="1" noTextEdit="1"/>
          </p:cNvSpPr>
          <p:nvPr>
            <p:custDataLst>
              <p:tags r:id="rId8"/>
            </p:custDataLst>
          </p:nvPr>
        </p:nvSpPr>
        <p:spPr>
          <a:xfrm>
            <a:off x="965229" y="5166471"/>
            <a:ext cx="673140" cy="457200"/>
          </a:xfrm>
          <a:prstGeom prst="rect">
            <a:avLst/>
          </a:prstGeom>
          <a:solidFill>
            <a:srgbClr val="F7F7F7"/>
          </a:solidFill>
          <a:ln w="6350">
            <a:solidFill>
              <a:prstClr val="black">
                <a:alpha val="0"/>
              </a:prst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2200" dirty="0">
                <a:effectLst/>
                <a:latin typeface="Adobe Gothic Std B" panose="020B0800000000000000" pitchFamily="34" charset="-128"/>
                <a:ea typeface="Calibri" panose="020F0502020204030204" pitchFamily="34" charset="0"/>
                <a:cs typeface="Times New Roman" panose="02020603050405020304" pitchFamily="18" charset="0"/>
              </a:rPr>
              <a:t>1</a:t>
            </a:r>
            <a:r>
              <a:rPr lang="en-US" sz="2200" baseline="30000" dirty="0">
                <a:effectLst/>
                <a:latin typeface="Adobe Gothic Std B" panose="020B0800000000000000" pitchFamily="34" charset="-128"/>
                <a:ea typeface="Calibri" panose="020F0502020204030204" pitchFamily="34" charset="0"/>
                <a:cs typeface="Times New Roman" panose="02020603050405020304" pitchFamily="18" charset="0"/>
              </a:rPr>
              <a:t>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 Box 4">
            <a:extLst>
              <a:ext uri="{FF2B5EF4-FFF2-40B4-BE49-F238E27FC236}">
                <a16:creationId xmlns:a16="http://schemas.microsoft.com/office/drawing/2014/main" id="{5C769AA2-A581-4D0E-A102-5CA9C1D04F63}"/>
              </a:ext>
            </a:extLst>
          </p:cNvPr>
          <p:cNvSpPr txBox="1">
            <a:spLocks noGrp="1" noSelect="1" noRot="1" noMove="1" noResize="1" noEditPoints="1" noAdjustHandles="1" noChangeArrowheads="1" noChangeShapeType="1" noTextEdit="1"/>
          </p:cNvSpPr>
          <p:nvPr>
            <p:custDataLst>
              <p:tags r:id="rId9"/>
            </p:custDataLst>
          </p:nvPr>
        </p:nvSpPr>
        <p:spPr>
          <a:xfrm>
            <a:off x="4227581" y="5144003"/>
            <a:ext cx="771802" cy="457200"/>
          </a:xfrm>
          <a:prstGeom prst="rect">
            <a:avLst/>
          </a:prstGeom>
          <a:solidFill>
            <a:srgbClr val="F7F7F7"/>
          </a:solidFill>
          <a:ln w="6350">
            <a:solidFill>
              <a:prstClr val="black">
                <a:alpha val="0"/>
              </a:prst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2200" dirty="0">
                <a:effectLst/>
                <a:latin typeface="Adobe Gothic Std B" panose="020B0800000000000000" pitchFamily="34" charset="-128"/>
                <a:ea typeface="Calibri" panose="020F0502020204030204" pitchFamily="34" charset="0"/>
                <a:cs typeface="Times New Roman" panose="02020603050405020304" pitchFamily="18" charset="0"/>
              </a:rPr>
              <a:t>2</a:t>
            </a:r>
            <a:r>
              <a:rPr lang="en-US" sz="2200" baseline="30000" dirty="0">
                <a:effectLst/>
                <a:latin typeface="Adobe Gothic Std B" panose="020B0800000000000000" pitchFamily="34" charset="-128"/>
                <a:ea typeface="Calibri" panose="020F0502020204030204" pitchFamily="34" charset="0"/>
                <a:cs typeface="Times New Roman" panose="02020603050405020304" pitchFamily="18" charset="0"/>
              </a:rPr>
              <a:t>nd</a:t>
            </a:r>
            <a:endParaRPr lang="en-US" sz="1100" baseline="30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 Box 4">
            <a:extLst>
              <a:ext uri="{FF2B5EF4-FFF2-40B4-BE49-F238E27FC236}">
                <a16:creationId xmlns:a16="http://schemas.microsoft.com/office/drawing/2014/main" id="{7E3C9401-A179-4BAC-B9C4-E223C5B487D5}"/>
              </a:ext>
            </a:extLst>
          </p:cNvPr>
          <p:cNvSpPr txBox="1">
            <a:spLocks noGrp="1" noSelect="1" noRot="1" noMove="1" noResize="1" noEditPoints="1" noAdjustHandles="1" noChangeArrowheads="1" noChangeShapeType="1" noTextEdit="1"/>
          </p:cNvSpPr>
          <p:nvPr>
            <p:custDataLst>
              <p:tags r:id="rId10"/>
            </p:custDataLst>
          </p:nvPr>
        </p:nvSpPr>
        <p:spPr>
          <a:xfrm>
            <a:off x="7302085" y="5225013"/>
            <a:ext cx="771802" cy="457200"/>
          </a:xfrm>
          <a:prstGeom prst="rect">
            <a:avLst/>
          </a:prstGeom>
          <a:solidFill>
            <a:srgbClr val="F7F7F7"/>
          </a:solidFill>
          <a:ln w="6350">
            <a:solidFill>
              <a:prstClr val="black">
                <a:alpha val="0"/>
              </a:prst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2200" dirty="0">
                <a:effectLst/>
                <a:latin typeface="Adobe Gothic Std B" panose="020B0800000000000000" pitchFamily="34" charset="-128"/>
                <a:ea typeface="Calibri" panose="020F0502020204030204" pitchFamily="34" charset="0"/>
                <a:cs typeface="Times New Roman" panose="02020603050405020304" pitchFamily="18" charset="0"/>
              </a:rPr>
              <a:t>3</a:t>
            </a:r>
            <a:r>
              <a:rPr lang="en-US" sz="2200" baseline="30000" dirty="0">
                <a:effectLst/>
                <a:latin typeface="Adobe Gothic Std B" panose="020B0800000000000000" pitchFamily="34" charset="-128"/>
                <a:ea typeface="Calibri" panose="020F0502020204030204" pitchFamily="34" charset="0"/>
                <a:cs typeface="Times New Roman" panose="02020603050405020304" pitchFamily="18" charset="0"/>
              </a:rPr>
              <a:t>rd</a:t>
            </a:r>
            <a:endParaRPr lang="en-US" sz="1100" baseline="30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 Box 4">
            <a:extLst>
              <a:ext uri="{FF2B5EF4-FFF2-40B4-BE49-F238E27FC236}">
                <a16:creationId xmlns:a16="http://schemas.microsoft.com/office/drawing/2014/main" id="{7F05FBF2-81A0-4D8E-8459-BC59C3170077}"/>
              </a:ext>
            </a:extLst>
          </p:cNvPr>
          <p:cNvSpPr txBox="1">
            <a:spLocks noGrp="1" noSelect="1" noRot="1" noMove="1" noResize="1" noEditPoints="1" noAdjustHandles="1" noChangeArrowheads="1" noChangeShapeType="1" noTextEdit="1"/>
          </p:cNvSpPr>
          <p:nvPr>
            <p:custDataLst>
              <p:tags r:id="rId11"/>
            </p:custDataLst>
          </p:nvPr>
        </p:nvSpPr>
        <p:spPr>
          <a:xfrm>
            <a:off x="10177807" y="5200836"/>
            <a:ext cx="771802" cy="457200"/>
          </a:xfrm>
          <a:prstGeom prst="rect">
            <a:avLst/>
          </a:prstGeom>
          <a:solidFill>
            <a:srgbClr val="F7F7F7"/>
          </a:solidFill>
          <a:ln w="6350">
            <a:solidFill>
              <a:prstClr val="black">
                <a:alpha val="0"/>
              </a:prst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2200" dirty="0">
                <a:effectLst/>
                <a:latin typeface="Adobe Gothic Std B" panose="020B0800000000000000" pitchFamily="34" charset="-128"/>
                <a:ea typeface="Calibri" panose="020F0502020204030204" pitchFamily="34" charset="0"/>
                <a:cs typeface="Times New Roman" panose="02020603050405020304" pitchFamily="18" charset="0"/>
              </a:rPr>
              <a:t>4</a:t>
            </a:r>
            <a:r>
              <a:rPr lang="en-US" sz="2200" baseline="30000" dirty="0">
                <a:effectLst/>
                <a:latin typeface="Adobe Gothic Std B" panose="020B0800000000000000" pitchFamily="34" charset="-128"/>
                <a:ea typeface="Calibri" panose="020F0502020204030204" pitchFamily="34" charset="0"/>
                <a:cs typeface="Times New Roman" panose="02020603050405020304" pitchFamily="18" charset="0"/>
              </a:rPr>
              <a:t>th</a:t>
            </a:r>
            <a:endParaRPr lang="en-US" sz="1100" baseline="300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9" name="Straight Connector 38">
            <a:extLst>
              <a:ext uri="{FF2B5EF4-FFF2-40B4-BE49-F238E27FC236}">
                <a16:creationId xmlns:a16="http://schemas.microsoft.com/office/drawing/2014/main" id="{9843A83D-B62E-4C44-9DC3-396488FD75A1}"/>
              </a:ext>
            </a:extLst>
          </p:cNvPr>
          <p:cNvCxnSpPr>
            <a:cxnSpLocks noGrp="1" noSelect="1" noRot="1" noMove="1" noResize="1" noEditPoints="1" noAdjustHandles="1" noChangeArrowheads="1" noChangeShapeType="1"/>
          </p:cNvCxnSpPr>
          <p:nvPr>
            <p:custDataLst>
              <p:tags r:id="rId12"/>
            </p:custDataLst>
          </p:nvPr>
        </p:nvCxnSpPr>
        <p:spPr>
          <a:xfrm>
            <a:off x="1301799" y="4695626"/>
            <a:ext cx="0" cy="245013"/>
          </a:xfrm>
          <a:prstGeom prst="line">
            <a:avLst/>
          </a:prstGeom>
          <a:ln w="28575">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4BF8694-A508-4B3C-88AE-AFBA33B2DF37}"/>
              </a:ext>
            </a:extLst>
          </p:cNvPr>
          <p:cNvCxnSpPr>
            <a:cxnSpLocks noGrp="1" noSelect="1" noRot="1" noMove="1" noResize="1" noEditPoints="1" noAdjustHandles="1" noChangeArrowheads="1" noChangeShapeType="1"/>
          </p:cNvCxnSpPr>
          <p:nvPr>
            <p:custDataLst>
              <p:tags r:id="rId13"/>
            </p:custDataLst>
          </p:nvPr>
        </p:nvCxnSpPr>
        <p:spPr>
          <a:xfrm>
            <a:off x="4565141" y="4689002"/>
            <a:ext cx="0" cy="245013"/>
          </a:xfrm>
          <a:prstGeom prst="line">
            <a:avLst/>
          </a:prstGeom>
          <a:ln w="28575">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108E79E-7917-496D-AAC9-3C8FE5F6AF82}"/>
              </a:ext>
            </a:extLst>
          </p:cNvPr>
          <p:cNvCxnSpPr>
            <a:cxnSpLocks noGrp="1" noSelect="1" noRot="1" noMove="1" noResize="1" noEditPoints="1" noAdjustHandles="1" noChangeArrowheads="1" noChangeShapeType="1"/>
          </p:cNvCxnSpPr>
          <p:nvPr>
            <p:custDataLst>
              <p:tags r:id="rId14"/>
            </p:custDataLst>
          </p:nvPr>
        </p:nvCxnSpPr>
        <p:spPr>
          <a:xfrm>
            <a:off x="7689332" y="4692317"/>
            <a:ext cx="0" cy="245013"/>
          </a:xfrm>
          <a:prstGeom prst="line">
            <a:avLst/>
          </a:prstGeom>
          <a:ln w="28575">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9F0F39F-9A58-4E73-97A5-7D65AAF58386}"/>
              </a:ext>
            </a:extLst>
          </p:cNvPr>
          <p:cNvCxnSpPr>
            <a:cxnSpLocks noGrp="1" noSelect="1" noRot="1" noMove="1" noResize="1" noEditPoints="1" noAdjustHandles="1" noChangeArrowheads="1" noChangeShapeType="1"/>
          </p:cNvCxnSpPr>
          <p:nvPr>
            <p:custDataLst>
              <p:tags r:id="rId15"/>
            </p:custDataLst>
          </p:nvPr>
        </p:nvCxnSpPr>
        <p:spPr>
          <a:xfrm>
            <a:off x="10555105" y="4695632"/>
            <a:ext cx="0" cy="245013"/>
          </a:xfrm>
          <a:prstGeom prst="line">
            <a:avLst/>
          </a:prstGeom>
          <a:ln w="28575">
            <a:solidFill>
              <a:srgbClr val="F7F7F7"/>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31FCCE0-4D61-466B-88BE-81119167638C}"/>
              </a:ext>
            </a:extLst>
          </p:cNvPr>
          <p:cNvSpPr txBox="1">
            <a:spLocks noGrp="1" noSelect="1" noRot="1" noMove="1" noResize="1" noEditPoints="1" noAdjustHandles="1" noChangeArrowheads="1" noChangeShapeType="1" noTextEdit="1"/>
          </p:cNvSpPr>
          <p:nvPr>
            <p:custDataLst>
              <p:tags r:id="rId16"/>
            </p:custDataLst>
          </p:nvPr>
        </p:nvSpPr>
        <p:spPr>
          <a:xfrm>
            <a:off x="210419" y="6641159"/>
            <a:ext cx="9100127" cy="215444"/>
          </a:xfrm>
          <a:prstGeom prst="rect">
            <a:avLst/>
          </a:prstGeom>
          <a:noFill/>
        </p:spPr>
        <p:txBody>
          <a:bodyPr wrap="square" lIns="91440" tIns="45720" rIns="91440" bIns="45720" rtlCol="0" anchor="t">
            <a:spAutoFit/>
          </a:bodyPr>
          <a:lstStyle/>
          <a:p>
            <a:r>
              <a:rPr lang="en-US" sz="800" dirty="0">
                <a:solidFill>
                  <a:schemeClr val="bg2">
                    <a:lumMod val="90000"/>
                  </a:schemeClr>
                </a:solidFill>
                <a:effectLst>
                  <a:outerShdw blurRad="38100" dist="38100" dir="2700000" algn="tl">
                    <a:srgbClr val="000000">
                      <a:alpha val="43137"/>
                    </a:srgbClr>
                  </a:outerShdw>
                </a:effectLst>
              </a:rPr>
              <a:t>© 2021, Constitutional Rights Foundation and Los Angeles County Office of Education </a:t>
            </a:r>
            <a:endParaRPr lang="en-US" sz="800" dirty="0">
              <a:solidFill>
                <a:schemeClr val="bg2">
                  <a:lumMod val="90000"/>
                </a:schemeClr>
              </a:solidFill>
              <a:effectLst>
                <a:outerShdw blurRad="38100" dist="38100" dir="2700000" algn="tl">
                  <a:srgbClr val="000000">
                    <a:alpha val="43137"/>
                  </a:srgbClr>
                </a:outerShdw>
              </a:effectLst>
              <a:cs typeface="Calibri"/>
            </a:endParaRPr>
          </a:p>
        </p:txBody>
      </p:sp>
    </p:spTree>
    <p:extLst>
      <p:ext uri="{BB962C8B-B14F-4D97-AF65-F5344CB8AC3E}">
        <p14:creationId xmlns:p14="http://schemas.microsoft.com/office/powerpoint/2010/main" val="2838785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DD"/>
        </a:solidFill>
        <a:effectLst/>
      </p:bgPr>
    </p:bg>
    <p:spTree>
      <p:nvGrpSpPr>
        <p:cNvPr id="1" name=""/>
        <p:cNvGrpSpPr/>
        <p:nvPr/>
      </p:nvGrpSpPr>
      <p:grpSpPr>
        <a:xfrm>
          <a:off x="0" y="0"/>
          <a:ext cx="0" cy="0"/>
          <a:chOff x="0" y="0"/>
          <a:chExt cx="0" cy="0"/>
        </a:xfrm>
      </p:grpSpPr>
      <p:pic>
        <p:nvPicPr>
          <p:cNvPr id="6146" name="Picture 2" descr="Barack Obama">
            <a:extLst>
              <a:ext uri="{FF2B5EF4-FFF2-40B4-BE49-F238E27FC236}">
                <a16:creationId xmlns:a16="http://schemas.microsoft.com/office/drawing/2014/main" id="{F9DD0DF9-FBA0-44B4-905D-D202AA2A5D4F}"/>
              </a:ext>
            </a:extLst>
          </p:cNvPr>
          <p:cNvPicPr>
            <a:picLocks noGrp="1" noSelect="1" noRot="1" noMove="1" noResize="1" noEditPoints="1" noAdjustHandles="1" noChangeArrowheads="1" noChangeShapeType="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5394696" y="1371600"/>
            <a:ext cx="4352554" cy="424256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8434D864-7EE4-4D3C-93AF-3BF18E5D068F}"/>
              </a:ext>
            </a:extLst>
          </p:cNvPr>
          <p:cNvSpPr>
            <a:spLocks noGrp="1" noSelect="1" noRot="1" noMove="1" noResize="1" noEditPoints="1" noAdjustHandles="1" noChangeArrowheads="1" noChangeShapeType="1" noTextEdit="1"/>
          </p:cNvSpPr>
          <p:nvPr>
            <p:custDataLst>
              <p:tags r:id="rId2"/>
            </p:custDataLst>
          </p:nvPr>
        </p:nvSpPr>
        <p:spPr>
          <a:xfrm>
            <a:off x="9819215" y="4132404"/>
            <a:ext cx="2307468" cy="635535"/>
          </a:xfrm>
          <a:prstGeom prst="rect">
            <a:avLst/>
          </a:prstGeom>
          <a:solidFill>
            <a:schemeClr val="accent1">
              <a:lumMod val="75000"/>
              <a:alpha val="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5523ABB-12E0-4E42-89FB-897716941C75}"/>
              </a:ext>
            </a:extLst>
          </p:cNvPr>
          <p:cNvSpPr>
            <a:spLocks noGrp="1" noSelect="1" noRot="1" noMove="1" noResize="1" noEditPoints="1" noAdjustHandles="1" noChangeArrowheads="1" noChangeShapeType="1" noTextEdit="1"/>
          </p:cNvSpPr>
          <p:nvPr>
            <p:custDataLst>
              <p:tags r:id="rId3"/>
            </p:custDataLst>
          </p:nvPr>
        </p:nvSpPr>
        <p:spPr>
          <a:xfrm>
            <a:off x="3031440" y="3806487"/>
            <a:ext cx="2289802" cy="631109"/>
          </a:xfrm>
          <a:prstGeom prst="rect">
            <a:avLst/>
          </a:prstGeom>
          <a:solidFill>
            <a:srgbClr val="0000CC">
              <a:alpha val="5000"/>
            </a:srgb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0098C53-F936-417D-B1E6-71123E574145}"/>
              </a:ext>
            </a:extLst>
          </p:cNvPr>
          <p:cNvSpPr txBox="1">
            <a:spLocks noGrp="1" noSelect="1" noRot="1" noMove="1" noResize="1" noEditPoints="1" noAdjustHandles="1" noChangeArrowheads="1" noChangeShapeType="1" noTextEdit="1"/>
          </p:cNvSpPr>
          <p:nvPr>
            <p:custDataLst>
              <p:tags r:id="rId4"/>
            </p:custDataLst>
          </p:nvPr>
        </p:nvSpPr>
        <p:spPr>
          <a:xfrm>
            <a:off x="457691" y="303855"/>
            <a:ext cx="11200909" cy="830997"/>
          </a:xfrm>
          <a:prstGeom prst="rect">
            <a:avLst/>
          </a:prstGeom>
          <a:noFill/>
        </p:spPr>
        <p:txBody>
          <a:bodyPr wrap="square" rtlCol="0">
            <a:spAutoFit/>
          </a:bodyPr>
          <a:lstStyle/>
          <a:p>
            <a:r>
              <a:rPr lang="en-US" sz="2400" dirty="0">
                <a:solidFill>
                  <a:srgbClr val="3E1F00"/>
                </a:solidFill>
                <a:latin typeface="Arial" panose="020B0604020202020204" pitchFamily="34" charset="0"/>
                <a:cs typeface="Arial" panose="020B0604020202020204" pitchFamily="34" charset="0"/>
              </a:rPr>
              <a:t>After law school, Barack moved back to Chicago. While he was working at a law office, he met Michelle Robinson and they got married.</a:t>
            </a:r>
          </a:p>
        </p:txBody>
      </p:sp>
      <p:sp>
        <p:nvSpPr>
          <p:cNvPr id="3" name="TextBox 2">
            <a:extLst>
              <a:ext uri="{FF2B5EF4-FFF2-40B4-BE49-F238E27FC236}">
                <a16:creationId xmlns:a16="http://schemas.microsoft.com/office/drawing/2014/main" id="{937D45F4-4A5D-4E3B-ABB2-B72C76A00DEE}"/>
              </a:ext>
            </a:extLst>
          </p:cNvPr>
          <p:cNvSpPr txBox="1">
            <a:spLocks noGrp="1" noSelect="1" noRot="1" noMove="1" noResize="1" noEditPoints="1" noAdjustHandles="1" noChangeArrowheads="1" noChangeShapeType="1" noTextEdit="1"/>
          </p:cNvSpPr>
          <p:nvPr>
            <p:custDataLst>
              <p:tags r:id="rId5"/>
            </p:custDataLst>
          </p:nvPr>
        </p:nvSpPr>
        <p:spPr>
          <a:xfrm>
            <a:off x="424051" y="1161720"/>
            <a:ext cx="5133579" cy="1200329"/>
          </a:xfrm>
          <a:prstGeom prst="rect">
            <a:avLst/>
          </a:prstGeom>
          <a:noFill/>
        </p:spPr>
        <p:txBody>
          <a:bodyPr wrap="square" rtlCol="0">
            <a:spAutoFit/>
          </a:bodyPr>
          <a:lstStyle/>
          <a:p>
            <a:r>
              <a:rPr lang="en-US" sz="2400" dirty="0">
                <a:solidFill>
                  <a:srgbClr val="3E1F00"/>
                </a:solidFill>
                <a:latin typeface="Arial" panose="020B0604020202020204" pitchFamily="34" charset="0"/>
                <a:cs typeface="Arial" panose="020B0604020202020204" pitchFamily="34" charset="0"/>
              </a:rPr>
              <a:t>Barack and Michelle Obama had two children. The older is Malia and the younger is Natasha (Sasha). </a:t>
            </a:r>
          </a:p>
        </p:txBody>
      </p:sp>
      <p:sp>
        <p:nvSpPr>
          <p:cNvPr id="5" name="TextBox 4">
            <a:extLst>
              <a:ext uri="{FF2B5EF4-FFF2-40B4-BE49-F238E27FC236}">
                <a16:creationId xmlns:a16="http://schemas.microsoft.com/office/drawing/2014/main" id="{B58BA006-F508-453B-88E8-4A7E4E195E66}"/>
              </a:ext>
            </a:extLst>
          </p:cNvPr>
          <p:cNvSpPr txBox="1">
            <a:spLocks noGrp="1" noSelect="1" noRot="1" noMove="1" noResize="1" noEditPoints="1" noAdjustHandles="1" noChangeArrowheads="1" noChangeShapeType="1" noTextEdit="1"/>
          </p:cNvSpPr>
          <p:nvPr>
            <p:custDataLst>
              <p:tags r:id="rId6"/>
            </p:custDataLst>
          </p:nvPr>
        </p:nvSpPr>
        <p:spPr>
          <a:xfrm>
            <a:off x="437603" y="2764704"/>
            <a:ext cx="5133579" cy="830997"/>
          </a:xfrm>
          <a:prstGeom prst="rect">
            <a:avLst/>
          </a:prstGeom>
          <a:noFill/>
        </p:spPr>
        <p:txBody>
          <a:bodyPr wrap="square" rtlCol="0">
            <a:spAutoFit/>
          </a:bodyPr>
          <a:lstStyle/>
          <a:p>
            <a:r>
              <a:rPr lang="en-US" sz="2400" dirty="0">
                <a:solidFill>
                  <a:srgbClr val="3E1F00"/>
                </a:solidFill>
                <a:latin typeface="Arial" panose="020B0604020202020204" pitchFamily="34" charset="0"/>
                <a:cs typeface="Arial" panose="020B0604020202020204" pitchFamily="34" charset="0"/>
              </a:rPr>
              <a:t>Family is very important to the Obamas. </a:t>
            </a:r>
          </a:p>
        </p:txBody>
      </p:sp>
      <p:sp>
        <p:nvSpPr>
          <p:cNvPr id="12" name="TextBox 11">
            <a:extLst>
              <a:ext uri="{FF2B5EF4-FFF2-40B4-BE49-F238E27FC236}">
                <a16:creationId xmlns:a16="http://schemas.microsoft.com/office/drawing/2014/main" id="{F4C3186C-C99A-451A-8210-EABFF52A008C}"/>
              </a:ext>
            </a:extLst>
          </p:cNvPr>
          <p:cNvSpPr txBox="1">
            <a:spLocks noResize="1" noTextEdit="1"/>
          </p:cNvSpPr>
          <p:nvPr>
            <p:custDataLst>
              <p:tags r:id="rId7"/>
            </p:custDataLst>
          </p:nvPr>
        </p:nvSpPr>
        <p:spPr>
          <a:xfrm>
            <a:off x="1896513" y="4705902"/>
            <a:ext cx="2420316" cy="461665"/>
          </a:xfrm>
          <a:prstGeom prst="rect">
            <a:avLst/>
          </a:prstGeom>
          <a:noFill/>
        </p:spPr>
        <p:txBody>
          <a:bodyPr wrap="square" rtlCol="0">
            <a:spAutoFit/>
          </a:bodyPr>
          <a:lstStyle/>
          <a:p>
            <a:pPr algn="ctr"/>
            <a:r>
              <a:rPr lang="en-US" sz="2400" dirty="0">
                <a:solidFill>
                  <a:schemeClr val="accent1">
                    <a:lumMod val="75000"/>
                  </a:schemeClr>
                </a:solidFill>
                <a:latin typeface="Arial Rounded MT Bold" panose="020F0704030504030204" pitchFamily="34" charset="0"/>
                <a:cs typeface="Posterama" panose="020B0504020200020000" pitchFamily="34" charset="0"/>
              </a:rPr>
              <a:t>Sasha Obama</a:t>
            </a:r>
          </a:p>
        </p:txBody>
      </p:sp>
      <p:sp>
        <p:nvSpPr>
          <p:cNvPr id="14" name="TextBox 13">
            <a:extLst>
              <a:ext uri="{FF2B5EF4-FFF2-40B4-BE49-F238E27FC236}">
                <a16:creationId xmlns:a16="http://schemas.microsoft.com/office/drawing/2014/main" id="{378FB7FD-2C44-44ED-A6F1-2985438C1FA9}"/>
              </a:ext>
            </a:extLst>
          </p:cNvPr>
          <p:cNvSpPr txBox="1">
            <a:spLocks noResize="1" noTextEdit="1"/>
          </p:cNvSpPr>
          <p:nvPr>
            <p:custDataLst>
              <p:tags r:id="rId8"/>
            </p:custDataLst>
          </p:nvPr>
        </p:nvSpPr>
        <p:spPr>
          <a:xfrm>
            <a:off x="2034116" y="5167567"/>
            <a:ext cx="2188654" cy="461665"/>
          </a:xfrm>
          <a:prstGeom prst="rect">
            <a:avLst/>
          </a:prstGeom>
          <a:noFill/>
        </p:spPr>
        <p:txBody>
          <a:bodyPr wrap="square" rtlCol="0">
            <a:spAutoFit/>
          </a:bodyPr>
          <a:lstStyle/>
          <a:p>
            <a:r>
              <a:rPr lang="en-US" sz="2400" dirty="0">
                <a:solidFill>
                  <a:schemeClr val="accent1">
                    <a:lumMod val="75000"/>
                  </a:schemeClr>
                </a:solidFill>
                <a:latin typeface="Arial Rounded MT Bold" panose="020F0704030504030204" pitchFamily="34" charset="0"/>
              </a:rPr>
              <a:t>Malia Obama</a:t>
            </a:r>
          </a:p>
        </p:txBody>
      </p:sp>
      <p:sp>
        <p:nvSpPr>
          <p:cNvPr id="13" name="TextBox 12">
            <a:extLst>
              <a:ext uri="{FF2B5EF4-FFF2-40B4-BE49-F238E27FC236}">
                <a16:creationId xmlns:a16="http://schemas.microsoft.com/office/drawing/2014/main" id="{2AEFA91E-7699-4C5C-B9BE-BA8120DF77F2}"/>
              </a:ext>
            </a:extLst>
          </p:cNvPr>
          <p:cNvSpPr txBox="1">
            <a:spLocks noGrp="1" noSelect="1" noRot="1" noMove="1" noResize="1" noEditPoints="1" noAdjustHandles="1" noChangeArrowheads="1" noChangeShapeType="1" noTextEdit="1"/>
          </p:cNvSpPr>
          <p:nvPr>
            <p:custDataLst>
              <p:tags r:id="rId9"/>
            </p:custDataLst>
          </p:nvPr>
        </p:nvSpPr>
        <p:spPr>
          <a:xfrm>
            <a:off x="424051" y="6163932"/>
            <a:ext cx="8053733" cy="400110"/>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6200000" scaled="1"/>
            <a:tileRect/>
          </a:gradFill>
        </p:spPr>
        <p:txBody>
          <a:bodyPr wrap="square" rtlCol="0">
            <a:spAutoFit/>
          </a:bodyPr>
          <a:lstStyle/>
          <a:p>
            <a:r>
              <a:rPr lang="en-US" sz="2000" i="1" dirty="0">
                <a:solidFill>
                  <a:schemeClr val="bg1"/>
                </a:solidFill>
                <a:latin typeface="Arial" panose="020B0604020202020204" pitchFamily="34" charset="0"/>
                <a:cs typeface="Arial" panose="020B0604020202020204" pitchFamily="34" charset="0"/>
              </a:rPr>
              <a:t>Label the children in the photo by moving their names into the boxes.</a:t>
            </a:r>
          </a:p>
        </p:txBody>
      </p:sp>
      <p:sp>
        <p:nvSpPr>
          <p:cNvPr id="6" name="Arrow: Bent 5">
            <a:extLst>
              <a:ext uri="{FF2B5EF4-FFF2-40B4-BE49-F238E27FC236}">
                <a16:creationId xmlns:a16="http://schemas.microsoft.com/office/drawing/2014/main" id="{060BE912-5D80-497A-9AE5-62FCA69B6CB4}"/>
              </a:ext>
            </a:extLst>
          </p:cNvPr>
          <p:cNvSpPr>
            <a:spLocks noGrp="1" noSelect="1" noRot="1" noMove="1" noResize="1" noEditPoints="1" noAdjustHandles="1" noChangeArrowheads="1" noChangeShapeType="1" noTextEdit="1"/>
          </p:cNvSpPr>
          <p:nvPr>
            <p:custDataLst>
              <p:tags r:id="rId10"/>
            </p:custDataLst>
          </p:nvPr>
        </p:nvSpPr>
        <p:spPr>
          <a:xfrm>
            <a:off x="4485823" y="3419669"/>
            <a:ext cx="830424" cy="37748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Bent 17">
            <a:extLst>
              <a:ext uri="{FF2B5EF4-FFF2-40B4-BE49-F238E27FC236}">
                <a16:creationId xmlns:a16="http://schemas.microsoft.com/office/drawing/2014/main" id="{A8003198-6944-4681-BC85-1E074284CACC}"/>
              </a:ext>
            </a:extLst>
          </p:cNvPr>
          <p:cNvSpPr>
            <a:spLocks noGrp="1" noSelect="1" noRot="1" noMove="1" noResize="1" noEditPoints="1" noAdjustHandles="1" noChangeArrowheads="1" noChangeShapeType="1" noTextEdit="1"/>
          </p:cNvSpPr>
          <p:nvPr>
            <p:custDataLst>
              <p:tags r:id="rId11"/>
            </p:custDataLst>
          </p:nvPr>
        </p:nvSpPr>
        <p:spPr>
          <a:xfrm flipH="1">
            <a:off x="9865831" y="3749348"/>
            <a:ext cx="830424" cy="37748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E6F798D7-5E52-4CB1-B8C6-2CB45CFC8397}"/>
              </a:ext>
            </a:extLst>
          </p:cNvPr>
          <p:cNvSpPr txBox="1">
            <a:spLocks noGrp="1" noSelect="1" noRot="1" noMove="1" noResize="1" noEditPoints="1" noAdjustHandles="1" noChangeArrowheads="1" noChangeShapeType="1" noTextEdit="1"/>
          </p:cNvSpPr>
          <p:nvPr>
            <p:custDataLst>
              <p:tags r:id="rId12"/>
            </p:custDataLst>
          </p:nvPr>
        </p:nvSpPr>
        <p:spPr>
          <a:xfrm>
            <a:off x="210419" y="6641159"/>
            <a:ext cx="9100127" cy="215444"/>
          </a:xfrm>
          <a:prstGeom prst="rect">
            <a:avLst/>
          </a:prstGeom>
          <a:noFill/>
        </p:spPr>
        <p:txBody>
          <a:bodyPr wrap="square" lIns="91440" tIns="45720" rIns="91440" bIns="45720" rtlCol="0" anchor="t">
            <a:spAutoFit/>
          </a:bodyPr>
          <a:lstStyle/>
          <a:p>
            <a:r>
              <a:rPr lang="en-US" sz="800" dirty="0">
                <a:solidFill>
                  <a:schemeClr val="bg2">
                    <a:lumMod val="90000"/>
                  </a:schemeClr>
                </a:solidFill>
                <a:effectLst>
                  <a:outerShdw blurRad="38100" dist="38100" dir="2700000" algn="tl">
                    <a:srgbClr val="000000">
                      <a:alpha val="43137"/>
                    </a:srgbClr>
                  </a:outerShdw>
                </a:effectLst>
              </a:rPr>
              <a:t>© 2021, Constitutional Rights Foundation and Los Angeles County Office of Education </a:t>
            </a:r>
            <a:endParaRPr lang="en-US" sz="800" dirty="0">
              <a:solidFill>
                <a:schemeClr val="bg2">
                  <a:lumMod val="90000"/>
                </a:schemeClr>
              </a:solidFill>
              <a:effectLst>
                <a:outerShdw blurRad="38100" dist="38100" dir="2700000" algn="tl">
                  <a:srgbClr val="000000">
                    <a:alpha val="43137"/>
                  </a:srgbClr>
                </a:outerShdw>
              </a:effectLst>
              <a:cs typeface="Calibri"/>
            </a:endParaRPr>
          </a:p>
        </p:txBody>
      </p:sp>
    </p:spTree>
    <p:extLst>
      <p:ext uri="{BB962C8B-B14F-4D97-AF65-F5344CB8AC3E}">
        <p14:creationId xmlns:p14="http://schemas.microsoft.com/office/powerpoint/2010/main" val="4232844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BD39C5-7A7B-43B7-A1E6-E4716585D861}"/>
              </a:ext>
            </a:extLst>
          </p:cNvPr>
          <p:cNvSpPr txBox="1">
            <a:spLocks noGrp="1" noSelect="1" noRot="1" noMove="1" noResize="1" noEditPoints="1" noAdjustHandles="1" noChangeArrowheads="1" noChangeShapeType="1" noTextEdit="1"/>
          </p:cNvSpPr>
          <p:nvPr>
            <p:custDataLst>
              <p:tags r:id="rId1"/>
            </p:custDataLst>
          </p:nvPr>
        </p:nvSpPr>
        <p:spPr>
          <a:xfrm>
            <a:off x="265319" y="204080"/>
            <a:ext cx="11484232" cy="707886"/>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Barack Obama decided he could help even more people and make a bigger difference if he ran for office. First, he was a state senator in Illinois. Then, he ran for Congress in 2000. But he did not win.</a:t>
            </a:r>
          </a:p>
        </p:txBody>
      </p:sp>
      <p:sp>
        <p:nvSpPr>
          <p:cNvPr id="11" name="TextBox 10">
            <a:extLst>
              <a:ext uri="{FF2B5EF4-FFF2-40B4-BE49-F238E27FC236}">
                <a16:creationId xmlns:a16="http://schemas.microsoft.com/office/drawing/2014/main" id="{EB75846D-511E-4A4C-80D6-4C0042FEE12C}"/>
              </a:ext>
            </a:extLst>
          </p:cNvPr>
          <p:cNvSpPr txBox="1">
            <a:spLocks noGrp="1" noSelect="1" noRot="1" noMove="1" noResize="1" noEditPoints="1" noAdjustHandles="1" noChangeArrowheads="1" noChangeShapeType="1" noTextEdit="1"/>
          </p:cNvSpPr>
          <p:nvPr>
            <p:custDataLst>
              <p:tags r:id="rId2"/>
            </p:custDataLst>
          </p:nvPr>
        </p:nvSpPr>
        <p:spPr>
          <a:xfrm>
            <a:off x="303820" y="911966"/>
            <a:ext cx="11407230" cy="1323439"/>
          </a:xfrm>
          <a:prstGeom prst="rect">
            <a:avLst/>
          </a:prstGeom>
          <a:noFill/>
        </p:spPr>
        <p:txBody>
          <a:bodyPr wrap="square">
            <a:spAutoFit/>
          </a:bodyPr>
          <a:lstStyle/>
          <a:p>
            <a:r>
              <a:rPr lang="en-US" sz="2000" dirty="0">
                <a:solidFill>
                  <a:schemeClr val="bg1"/>
                </a:solidFill>
                <a:latin typeface="Arial" panose="020B0604020202020204" pitchFamily="34" charset="0"/>
                <a:cs typeface="Arial" panose="020B0604020202020204" pitchFamily="34" charset="0"/>
              </a:rPr>
              <a:t>He decided to try again, and he ran for the United States Senate to represent the whole state of Illinois. He won the election. Senator Obama was sworn into the United States Senate in 2005 and worked at the U.S. Capitol building in Washington, D.C.</a:t>
            </a:r>
          </a:p>
          <a:p>
            <a:endParaRPr lang="en-US" sz="200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F2C3B55-D6D2-411F-A38E-4BF1E389615A}"/>
              </a:ext>
            </a:extLst>
          </p:cNvPr>
          <p:cNvSpPr txBox="1">
            <a:spLocks noGrp="1" noSelect="1" noRot="1" noMove="1" noResize="1" noEditPoints="1" noAdjustHandles="1" noChangeArrowheads="1" noChangeShapeType="1" noTextEdit="1"/>
          </p:cNvSpPr>
          <p:nvPr>
            <p:custDataLst>
              <p:tags r:id="rId3"/>
            </p:custDataLst>
          </p:nvPr>
        </p:nvSpPr>
        <p:spPr>
          <a:xfrm>
            <a:off x="265319" y="6167452"/>
            <a:ext cx="8053733" cy="400110"/>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6200000" scaled="1"/>
            <a:tileRect/>
          </a:gradFill>
        </p:spPr>
        <p:txBody>
          <a:bodyPr wrap="square" rtlCol="0">
            <a:spAutoFit/>
          </a:bodyPr>
          <a:lstStyle/>
          <a:p>
            <a:r>
              <a:rPr lang="en-US" sz="2000" i="1" dirty="0">
                <a:solidFill>
                  <a:schemeClr val="bg1"/>
                </a:solidFill>
                <a:latin typeface="Arial" panose="020B0604020202020204" pitchFamily="34" charset="0"/>
                <a:cs typeface="Arial" panose="020B0604020202020204" pitchFamily="34" charset="0"/>
              </a:rPr>
              <a:t>One of the photos does not belong on this page. Delete it!</a:t>
            </a:r>
          </a:p>
        </p:txBody>
      </p:sp>
      <p:pic>
        <p:nvPicPr>
          <p:cNvPr id="8" name="Picture 7">
            <a:extLst>
              <a:ext uri="{FF2B5EF4-FFF2-40B4-BE49-F238E27FC236}">
                <a16:creationId xmlns:a16="http://schemas.microsoft.com/office/drawing/2014/main" id="{1DC38733-418C-4AE3-8910-3216155549A2}"/>
              </a:ext>
            </a:extLst>
          </p:cNvPr>
          <p:cNvPicPr>
            <a:picLocks noResize="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rot="332064">
            <a:off x="1479033" y="2219081"/>
            <a:ext cx="2908044" cy="3743268"/>
          </a:xfrm>
          <a:prstGeom prst="rect">
            <a:avLst/>
          </a:prstGeom>
        </p:spPr>
      </p:pic>
      <p:pic>
        <p:nvPicPr>
          <p:cNvPr id="18" name="Picture 17">
            <a:extLst>
              <a:ext uri="{FF2B5EF4-FFF2-40B4-BE49-F238E27FC236}">
                <a16:creationId xmlns:a16="http://schemas.microsoft.com/office/drawing/2014/main" id="{C10B6D4C-42E5-456D-A612-21C6402E196F}"/>
              </a:ext>
            </a:extLst>
          </p:cNvPr>
          <p:cNvPicPr>
            <a:picLocks noResize="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rot="21288585">
            <a:off x="4457134" y="2069859"/>
            <a:ext cx="3054361" cy="4005419"/>
          </a:xfrm>
          <a:prstGeom prst="rect">
            <a:avLst/>
          </a:prstGeom>
        </p:spPr>
      </p:pic>
      <p:pic>
        <p:nvPicPr>
          <p:cNvPr id="19" name="Picture 18">
            <a:extLst>
              <a:ext uri="{FF2B5EF4-FFF2-40B4-BE49-F238E27FC236}">
                <a16:creationId xmlns:a16="http://schemas.microsoft.com/office/drawing/2014/main" id="{5AD7396A-C45F-4679-BE72-D2E51EC7658A}"/>
              </a:ext>
            </a:extLst>
          </p:cNvPr>
          <p:cNvPicPr>
            <a:picLocks noResize="1"/>
          </p:cNvPicPr>
          <p:nvPr>
            <p:custDataLst>
              <p:tags r:id="rId6"/>
            </p:custDataLst>
          </p:nvPr>
        </p:nvPicPr>
        <p:blipFill>
          <a:blip r:embed="rId11">
            <a:extLst>
              <a:ext uri="{28A0092B-C50C-407E-A947-70E740481C1C}">
                <a14:useLocalDpi xmlns:a14="http://schemas.microsoft.com/office/drawing/2010/main" val="0"/>
              </a:ext>
            </a:extLst>
          </a:blip>
          <a:stretch>
            <a:fillRect/>
          </a:stretch>
        </p:blipFill>
        <p:spPr>
          <a:xfrm rot="544998">
            <a:off x="7699879" y="2223529"/>
            <a:ext cx="3221335" cy="3955799"/>
          </a:xfrm>
          <a:prstGeom prst="rect">
            <a:avLst/>
          </a:prstGeom>
        </p:spPr>
      </p:pic>
      <p:sp>
        <p:nvSpPr>
          <p:cNvPr id="9" name="TextBox 8">
            <a:extLst>
              <a:ext uri="{FF2B5EF4-FFF2-40B4-BE49-F238E27FC236}">
                <a16:creationId xmlns:a16="http://schemas.microsoft.com/office/drawing/2014/main" id="{E1610E5A-ED4A-49CC-92BC-0771F1EFE5C7}"/>
              </a:ext>
            </a:extLst>
          </p:cNvPr>
          <p:cNvSpPr txBox="1">
            <a:spLocks noGrp="1" noSelect="1" noRot="1" noMove="1" noResize="1" noEditPoints="1" noAdjustHandles="1" noChangeArrowheads="1" noChangeShapeType="1" noTextEdit="1"/>
          </p:cNvSpPr>
          <p:nvPr>
            <p:custDataLst>
              <p:tags r:id="rId7"/>
            </p:custDataLst>
          </p:nvPr>
        </p:nvSpPr>
        <p:spPr>
          <a:xfrm>
            <a:off x="210419" y="6641159"/>
            <a:ext cx="9100127" cy="215444"/>
          </a:xfrm>
          <a:prstGeom prst="rect">
            <a:avLst/>
          </a:prstGeom>
          <a:noFill/>
        </p:spPr>
        <p:txBody>
          <a:bodyPr wrap="square" lIns="91440" tIns="45720" rIns="91440" bIns="45720" rtlCol="0" anchor="t">
            <a:spAutoFit/>
          </a:bodyPr>
          <a:lstStyle/>
          <a:p>
            <a:r>
              <a:rPr lang="en-US" sz="800" dirty="0">
                <a:solidFill>
                  <a:schemeClr val="bg2">
                    <a:lumMod val="90000"/>
                  </a:schemeClr>
                </a:solidFill>
                <a:effectLst>
                  <a:outerShdw blurRad="38100" dist="38100" dir="2700000" algn="tl">
                    <a:srgbClr val="000000">
                      <a:alpha val="43137"/>
                    </a:srgbClr>
                  </a:outerShdw>
                </a:effectLst>
              </a:rPr>
              <a:t>© 2021, Constitutional Rights Foundation and Los Angeles County Office of Education </a:t>
            </a:r>
            <a:endParaRPr lang="en-US" sz="800" dirty="0">
              <a:solidFill>
                <a:schemeClr val="bg2">
                  <a:lumMod val="90000"/>
                </a:schemeClr>
              </a:solidFill>
              <a:effectLst>
                <a:outerShdw blurRad="38100" dist="38100" dir="2700000" algn="tl">
                  <a:srgbClr val="000000">
                    <a:alpha val="43137"/>
                  </a:srgbClr>
                </a:outerShdw>
              </a:effectLst>
              <a:cs typeface="Calibri"/>
            </a:endParaRPr>
          </a:p>
        </p:txBody>
      </p:sp>
    </p:spTree>
    <p:extLst>
      <p:ext uri="{BB962C8B-B14F-4D97-AF65-F5344CB8AC3E}">
        <p14:creationId xmlns:p14="http://schemas.microsoft.com/office/powerpoint/2010/main" val="4099586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0C8F4725-F490-42FA-AF5B-288FEDF2BC75}"/>
              </a:ext>
            </a:extLst>
          </p:cNvPr>
          <p:cNvSpPr txBox="1">
            <a:spLocks noGrp="1" noSelect="1" noRot="1" noMove="1" noResize="1" noEditPoints="1" noAdjustHandles="1" noChangeArrowheads="1" noChangeShapeType="1" noTextEdit="1"/>
          </p:cNvSpPr>
          <p:nvPr>
            <p:custDataLst>
              <p:tags r:id="rId1"/>
            </p:custDataLst>
          </p:nvPr>
        </p:nvSpPr>
        <p:spPr>
          <a:xfrm>
            <a:off x="200956" y="358552"/>
            <a:ext cx="4949740" cy="1685846"/>
          </a:xfrm>
          <a:prstGeom prst="rect">
            <a:avLst/>
          </a:prstGeom>
          <a:noFill/>
        </p:spPr>
        <p:txBody>
          <a:bodyPr wrap="square">
            <a:spAutoFit/>
          </a:bodyPr>
          <a:lstStyle/>
          <a:p>
            <a:pPr>
              <a:lnSpc>
                <a:spcPct val="150000"/>
              </a:lnSpc>
            </a:pPr>
            <a:r>
              <a:rPr lang="en-US" sz="2400" dirty="0">
                <a:latin typeface="Arial" panose="020B0604020202020204" pitchFamily="34" charset="0"/>
                <a:cs typeface="Arial" panose="020B0604020202020204" pitchFamily="34" charset="0"/>
              </a:rPr>
              <a:t>At the time, Senator Obama was the ____ Black person to be a U.S. senator in history. </a:t>
            </a:r>
          </a:p>
        </p:txBody>
      </p:sp>
      <p:sp>
        <p:nvSpPr>
          <p:cNvPr id="7168" name="TextBox 7167">
            <a:extLst>
              <a:ext uri="{FF2B5EF4-FFF2-40B4-BE49-F238E27FC236}">
                <a16:creationId xmlns:a16="http://schemas.microsoft.com/office/drawing/2014/main" id="{5E321E9C-746D-4635-9A88-FCCA2A3A3C57}"/>
              </a:ext>
            </a:extLst>
          </p:cNvPr>
          <p:cNvSpPr txBox="1">
            <a:spLocks noGrp="1" noSelect="1" noRot="1" noMove="1" noResize="1" noEditPoints="1" noAdjustHandles="1" noChangeArrowheads="1" noChangeShapeType="1" noTextEdit="1"/>
          </p:cNvSpPr>
          <p:nvPr>
            <p:custDataLst>
              <p:tags r:id="rId2"/>
            </p:custDataLst>
          </p:nvPr>
        </p:nvSpPr>
        <p:spPr>
          <a:xfrm>
            <a:off x="6376781" y="13290"/>
            <a:ext cx="5483031" cy="408623"/>
          </a:xfrm>
          <a:prstGeom prst="roundRect">
            <a:avLst/>
          </a:prstGeom>
          <a:solidFill>
            <a:srgbClr val="0070C0"/>
          </a:solidFill>
        </p:spPr>
        <p:txBody>
          <a:bodyPr wrap="square" rtlCol="0">
            <a:spAutoFit/>
          </a:bodyPr>
          <a:lstStyle/>
          <a:p>
            <a:pPr algn="ctr"/>
            <a:r>
              <a:rPr lang="en-US" b="1" dirty="0">
                <a:solidFill>
                  <a:schemeClr val="bg1">
                    <a:lumMod val="95000"/>
                  </a:schemeClr>
                </a:solidFill>
                <a:latin typeface="Arial" panose="020B0604020202020204" pitchFamily="34" charset="0"/>
                <a:cs typeface="Arial" panose="020B0604020202020204" pitchFamily="34" charset="0"/>
              </a:rPr>
              <a:t>Black United States Senators</a:t>
            </a:r>
          </a:p>
        </p:txBody>
      </p:sp>
      <p:pic>
        <p:nvPicPr>
          <p:cNvPr id="36" name="Picture 35">
            <a:extLst>
              <a:ext uri="{FF2B5EF4-FFF2-40B4-BE49-F238E27FC236}">
                <a16:creationId xmlns:a16="http://schemas.microsoft.com/office/drawing/2014/main" id="{49BE5110-5AED-4CCB-B487-8E4458D5644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24558" y="455778"/>
            <a:ext cx="5535254" cy="6256048"/>
          </a:xfrm>
          <a:prstGeom prst="rect">
            <a:avLst/>
          </a:prstGeom>
        </p:spPr>
      </p:pic>
      <p:sp>
        <p:nvSpPr>
          <p:cNvPr id="11" name="Rectangle 10">
            <a:extLst>
              <a:ext uri="{FF2B5EF4-FFF2-40B4-BE49-F238E27FC236}">
                <a16:creationId xmlns:a16="http://schemas.microsoft.com/office/drawing/2014/main" id="{0CE7EA81-B75C-45EA-863A-7A7B6789D121}"/>
              </a:ext>
            </a:extLst>
          </p:cNvPr>
          <p:cNvSpPr>
            <a:spLocks noGrp="1" noSelect="1" noRot="1" noMove="1" noResize="1" noEditPoints="1" noAdjustHandles="1" noChangeArrowheads="1" noChangeShapeType="1"/>
          </p:cNvSpPr>
          <p:nvPr>
            <p:custDataLst>
              <p:tags r:id="rId3"/>
            </p:custDataLst>
          </p:nvPr>
        </p:nvSpPr>
        <p:spPr>
          <a:xfrm>
            <a:off x="845140" y="906184"/>
            <a:ext cx="601939" cy="488087"/>
          </a:xfrm>
          <a:prstGeom prst="rect">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BE519A7-6163-4095-AC6B-55A945942266}"/>
              </a:ext>
            </a:extLst>
          </p:cNvPr>
          <p:cNvSpPr txBox="1"/>
          <p:nvPr/>
        </p:nvSpPr>
        <p:spPr>
          <a:xfrm>
            <a:off x="122585" y="6254532"/>
            <a:ext cx="2216480" cy="400110"/>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6200000" scaled="1"/>
            <a:tileRect/>
          </a:gradFill>
        </p:spPr>
        <p:txBody>
          <a:bodyPr wrap="square" rtlCol="0">
            <a:spAutoFit/>
          </a:bodyPr>
          <a:lstStyle/>
          <a:p>
            <a:r>
              <a:rPr lang="en-US" sz="2000" i="1" dirty="0">
                <a:solidFill>
                  <a:schemeClr val="bg1"/>
                </a:solidFill>
                <a:latin typeface="Arial" panose="020B0604020202020204" pitchFamily="34" charset="0"/>
                <a:cs typeface="Arial" panose="020B0604020202020204" pitchFamily="34" charset="0"/>
              </a:rPr>
              <a:t>Fill in the blanks.</a:t>
            </a:r>
          </a:p>
        </p:txBody>
      </p:sp>
      <p:sp>
        <p:nvSpPr>
          <p:cNvPr id="8" name="Rectangle 7">
            <a:extLst>
              <a:ext uri="{FF2B5EF4-FFF2-40B4-BE49-F238E27FC236}">
                <a16:creationId xmlns:a16="http://schemas.microsoft.com/office/drawing/2014/main" id="{8EA71401-A4AC-492D-BBB5-9A9C37270933}"/>
              </a:ext>
            </a:extLst>
          </p:cNvPr>
          <p:cNvSpPr>
            <a:spLocks noGrp="1" noSelect="1" noRot="1" noMove="1" noResize="1" noEditPoints="1" noAdjustHandles="1" noChangeArrowheads="1" noChangeShapeType="1" noTextEdit="1"/>
          </p:cNvSpPr>
          <p:nvPr>
            <p:custDataLst>
              <p:tags r:id="rId4"/>
            </p:custDataLst>
          </p:nvPr>
        </p:nvSpPr>
        <p:spPr>
          <a:xfrm>
            <a:off x="129209" y="365798"/>
            <a:ext cx="6097604" cy="283248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0B13A04-8C10-4C0C-8D6F-B94C1940FE01}"/>
              </a:ext>
            </a:extLst>
          </p:cNvPr>
          <p:cNvSpPr>
            <a:spLocks noGrp="1" noSelect="1" noRot="1" noMove="1" noResize="1" noEditPoints="1" noAdjustHandles="1" noChangeArrowheads="1" noChangeShapeType="1" noTextEdit="1"/>
          </p:cNvSpPr>
          <p:nvPr>
            <p:custDataLst>
              <p:tags r:id="rId5"/>
            </p:custDataLst>
          </p:nvPr>
        </p:nvSpPr>
        <p:spPr>
          <a:xfrm>
            <a:off x="122585" y="3281276"/>
            <a:ext cx="6104228" cy="283248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2830C5D9-E045-4DA3-9475-2A67482D58DC}"/>
              </a:ext>
            </a:extLst>
          </p:cNvPr>
          <p:cNvSpPr txBox="1"/>
          <p:nvPr/>
        </p:nvSpPr>
        <p:spPr>
          <a:xfrm>
            <a:off x="0" y="6994819"/>
            <a:ext cx="9100127" cy="215444"/>
          </a:xfrm>
          <a:prstGeom prst="rect">
            <a:avLst/>
          </a:prstGeom>
          <a:noFill/>
        </p:spPr>
        <p:txBody>
          <a:bodyPr wrap="square" lIns="91440" tIns="45720" rIns="91440" bIns="45720" rtlCol="0" anchor="t">
            <a:spAutoFit/>
          </a:bodyPr>
          <a:lstStyle/>
          <a:p>
            <a:r>
              <a:rPr lang="en-US" sz="800" dirty="0">
                <a:solidFill>
                  <a:schemeClr val="bg2">
                    <a:lumMod val="90000"/>
                  </a:schemeClr>
                </a:solidFill>
                <a:effectLst>
                  <a:outerShdw blurRad="38100" dist="38100" dir="2700000" algn="tl">
                    <a:srgbClr val="000000">
                      <a:alpha val="43137"/>
                    </a:srgbClr>
                  </a:outerShdw>
                </a:effectLst>
              </a:rPr>
              <a:t>© 2021, Constitutional Rights Foundation and Los Angeles County Office of Education </a:t>
            </a:r>
            <a:endParaRPr lang="en-US" sz="800" dirty="0">
              <a:solidFill>
                <a:schemeClr val="bg2">
                  <a:lumMod val="90000"/>
                </a:schemeClr>
              </a:solidFill>
              <a:effectLst>
                <a:outerShdw blurRad="38100" dist="38100" dir="2700000" algn="tl">
                  <a:srgbClr val="000000">
                    <a:alpha val="43137"/>
                  </a:srgbClr>
                </a:outerShdw>
              </a:effectLst>
              <a:cs typeface="Calibri"/>
            </a:endParaRPr>
          </a:p>
        </p:txBody>
      </p:sp>
      <p:pic>
        <p:nvPicPr>
          <p:cNvPr id="20" name="Picture 19">
            <a:extLst>
              <a:ext uri="{FF2B5EF4-FFF2-40B4-BE49-F238E27FC236}">
                <a16:creationId xmlns:a16="http://schemas.microsoft.com/office/drawing/2014/main" id="{79795FF0-B5CA-43F2-AFE9-F7CD3C3809D6}"/>
              </a:ext>
            </a:extLst>
          </p:cNvPr>
          <p:cNvPicPr>
            <a:picLocks noGrp="1" noSelect="1" noRot="1" noMove="1" noResize="1" noEditPoints="1" noAdjustHandles="1" noChangeArrowheads="1" noChangeShapeType="1"/>
          </p:cNvPicPr>
          <p:nvPr>
            <p:custDataLst>
              <p:tags r:id="rId6"/>
            </p:custDataLst>
          </p:nvPr>
        </p:nvPicPr>
        <p:blipFill>
          <a:blip r:embed="rId14">
            <a:extLst>
              <a:ext uri="{28A0092B-C50C-407E-A947-70E740481C1C}">
                <a14:useLocalDpi xmlns:a14="http://schemas.microsoft.com/office/drawing/2010/main" val="0"/>
              </a:ext>
            </a:extLst>
          </a:blip>
          <a:stretch>
            <a:fillRect/>
          </a:stretch>
        </p:blipFill>
        <p:spPr>
          <a:xfrm>
            <a:off x="6331182" y="447789"/>
            <a:ext cx="5535254" cy="6256048"/>
          </a:xfrm>
          <a:prstGeom prst="rect">
            <a:avLst/>
          </a:prstGeom>
        </p:spPr>
      </p:pic>
      <p:sp>
        <p:nvSpPr>
          <p:cNvPr id="21" name="TextBox 20">
            <a:extLst>
              <a:ext uri="{FF2B5EF4-FFF2-40B4-BE49-F238E27FC236}">
                <a16:creationId xmlns:a16="http://schemas.microsoft.com/office/drawing/2014/main" id="{B248DF9E-E8CF-4A66-82FD-160312F90410}"/>
              </a:ext>
            </a:extLst>
          </p:cNvPr>
          <p:cNvSpPr txBox="1">
            <a:spLocks noGrp="1" noSelect="1" noRot="1" noMove="1" noResize="1" noEditPoints="1" noAdjustHandles="1" noChangeArrowheads="1" noChangeShapeType="1" noTextEdit="1"/>
          </p:cNvSpPr>
          <p:nvPr>
            <p:custDataLst>
              <p:tags r:id="rId7"/>
            </p:custDataLst>
          </p:nvPr>
        </p:nvSpPr>
        <p:spPr>
          <a:xfrm>
            <a:off x="129209" y="6246543"/>
            <a:ext cx="2216480" cy="400110"/>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6200000" scaled="1"/>
            <a:tileRect/>
          </a:gradFill>
        </p:spPr>
        <p:txBody>
          <a:bodyPr wrap="square" rtlCol="0">
            <a:spAutoFit/>
          </a:bodyPr>
          <a:lstStyle/>
          <a:p>
            <a:r>
              <a:rPr lang="en-US" sz="2000" i="1" dirty="0">
                <a:solidFill>
                  <a:schemeClr val="bg1"/>
                </a:solidFill>
                <a:latin typeface="Arial" panose="020B0604020202020204" pitchFamily="34" charset="0"/>
                <a:cs typeface="Arial" panose="020B0604020202020204" pitchFamily="34" charset="0"/>
              </a:rPr>
              <a:t>Fill in the blanks.</a:t>
            </a:r>
          </a:p>
        </p:txBody>
      </p:sp>
      <p:sp>
        <p:nvSpPr>
          <p:cNvPr id="23" name="TextBox 22">
            <a:extLst>
              <a:ext uri="{FF2B5EF4-FFF2-40B4-BE49-F238E27FC236}">
                <a16:creationId xmlns:a16="http://schemas.microsoft.com/office/drawing/2014/main" id="{1F1DC540-D64D-4C1E-8715-3E3B2007D8BB}"/>
              </a:ext>
            </a:extLst>
          </p:cNvPr>
          <p:cNvSpPr txBox="1">
            <a:spLocks noGrp="1" noSelect="1" noRot="1" noMove="1" noResize="1" noEditPoints="1" noAdjustHandles="1" noChangeArrowheads="1" noChangeShapeType="1"/>
          </p:cNvSpPr>
          <p:nvPr>
            <p:custDataLst>
              <p:tags r:id="rId8"/>
            </p:custDataLst>
          </p:nvPr>
        </p:nvSpPr>
        <p:spPr>
          <a:xfrm>
            <a:off x="256056" y="3454396"/>
            <a:ext cx="5970757" cy="1131848"/>
          </a:xfrm>
          <a:prstGeom prst="rect">
            <a:avLst/>
          </a:prstGeom>
          <a:noFill/>
        </p:spPr>
        <p:txBody>
          <a:bodyPr wrap="square">
            <a:spAutoFit/>
          </a:bodyPr>
          <a:lstStyle/>
          <a:p>
            <a:pPr>
              <a:lnSpc>
                <a:spcPct val="150000"/>
              </a:lnSpc>
            </a:pPr>
            <a:r>
              <a:rPr lang="en-US" sz="2400" dirty="0">
                <a:latin typeface="Arial" panose="020B0604020202020204" pitchFamily="34" charset="0"/>
                <a:cs typeface="Arial" panose="020B0604020202020204" pitchFamily="34" charset="0"/>
              </a:rPr>
              <a:t>There have been ___ Black U.S. senators since Obama was in the U.S. Senate.  </a:t>
            </a:r>
          </a:p>
        </p:txBody>
      </p:sp>
      <p:sp>
        <p:nvSpPr>
          <p:cNvPr id="4" name="TextBox 3">
            <a:extLst>
              <a:ext uri="{FF2B5EF4-FFF2-40B4-BE49-F238E27FC236}">
                <a16:creationId xmlns:a16="http://schemas.microsoft.com/office/drawing/2014/main" id="{8905EC3A-F989-43EC-BAC3-9F213D6A226F}"/>
              </a:ext>
            </a:extLst>
          </p:cNvPr>
          <p:cNvSpPr txBox="1">
            <a:spLocks noGrp="1" noSelect="1" noRot="1" noMove="1" noResize="1" noEditPoints="1" noAdjustHandles="1" noChangeArrowheads="1" noChangeShapeType="1"/>
          </p:cNvSpPr>
          <p:nvPr>
            <p:custDataLst>
              <p:tags r:id="rId9"/>
            </p:custDataLst>
          </p:nvPr>
        </p:nvSpPr>
        <p:spPr>
          <a:xfrm>
            <a:off x="2740859" y="3472213"/>
            <a:ext cx="519764" cy="461665"/>
          </a:xfrm>
          <a:prstGeom prst="rect">
            <a:avLst/>
          </a:prstGeom>
          <a:solidFill>
            <a:srgbClr val="FF0000">
              <a:alpha val="15000"/>
            </a:srgbClr>
          </a:solidFill>
          <a:ln>
            <a:solidFill>
              <a:srgbClr val="C00000"/>
            </a:solidFill>
          </a:ln>
        </p:spPr>
        <p:txBody>
          <a:bodyPr wrap="square" rtlCol="0">
            <a:spAutoFit/>
          </a:bodyPr>
          <a:lstStyle>
            <a:defPPr>
              <a:defRPr lang="en-US"/>
            </a:defPPr>
            <a:lvl1pPr algn="ctr">
              <a:defRPr sz="2400">
                <a:latin typeface="Adobe Gothic Std B" panose="020B0800000000000000" pitchFamily="34" charset="-128"/>
                <a:ea typeface="Adobe Gothic Std B" panose="020B0800000000000000" pitchFamily="34" charset="-128"/>
              </a:defRPr>
            </a:lvl1pPr>
          </a:lstStyle>
          <a:p>
            <a:endParaRPr lang="en-US" i="1" dirty="0"/>
          </a:p>
        </p:txBody>
      </p:sp>
      <p:sp>
        <p:nvSpPr>
          <p:cNvPr id="14" name="Text Box 4">
            <a:extLst>
              <a:ext uri="{FF2B5EF4-FFF2-40B4-BE49-F238E27FC236}">
                <a16:creationId xmlns:a16="http://schemas.microsoft.com/office/drawing/2014/main" id="{A438C5CA-67EA-4203-AF1B-95A24E261E5E}"/>
              </a:ext>
            </a:extLst>
          </p:cNvPr>
          <p:cNvSpPr txBox="1"/>
          <p:nvPr/>
        </p:nvSpPr>
        <p:spPr>
          <a:xfrm>
            <a:off x="1146109" y="2330906"/>
            <a:ext cx="538479" cy="457200"/>
          </a:xfrm>
          <a:prstGeom prst="rect">
            <a:avLst/>
          </a:prstGeom>
          <a:solidFill>
            <a:srgbClr val="0070C0">
              <a:alpha val="38000"/>
            </a:srgb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2200" dirty="0">
                <a:effectLst/>
                <a:latin typeface="Adobe Gothic Std B" panose="020B0800000000000000" pitchFamily="34" charset="-128"/>
                <a:ea typeface="Calibri" panose="020F0502020204030204" pitchFamily="34" charset="0"/>
                <a:cs typeface="Times New Roman" panose="02020603050405020304" pitchFamily="18" charset="0"/>
              </a:rPr>
              <a:t>1</a:t>
            </a:r>
            <a:r>
              <a:rPr lang="en-US" sz="2200" baseline="30000" dirty="0">
                <a:effectLst/>
                <a:latin typeface="Adobe Gothic Std B" panose="020B0800000000000000" pitchFamily="34" charset="-128"/>
                <a:ea typeface="Calibri" panose="020F0502020204030204" pitchFamily="34" charset="0"/>
                <a:cs typeface="Times New Roman" panose="02020603050405020304" pitchFamily="18" charset="0"/>
              </a:rPr>
              <a:t>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5">
            <a:extLst>
              <a:ext uri="{FF2B5EF4-FFF2-40B4-BE49-F238E27FC236}">
                <a16:creationId xmlns:a16="http://schemas.microsoft.com/office/drawing/2014/main" id="{0335B53A-6D6B-4343-8228-457199B50D31}"/>
              </a:ext>
            </a:extLst>
          </p:cNvPr>
          <p:cNvSpPr txBox="1"/>
          <p:nvPr/>
        </p:nvSpPr>
        <p:spPr>
          <a:xfrm>
            <a:off x="2137347" y="2414489"/>
            <a:ext cx="538479" cy="443230"/>
          </a:xfrm>
          <a:prstGeom prst="rect">
            <a:avLst/>
          </a:prstGeom>
          <a:solidFill>
            <a:srgbClr val="0070C0">
              <a:alpha val="38000"/>
            </a:srgb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2200" dirty="0">
                <a:effectLst/>
                <a:latin typeface="Adobe Gothic Std B" panose="020B0800000000000000" pitchFamily="34" charset="-128"/>
                <a:ea typeface="Calibri" panose="020F0502020204030204" pitchFamily="34" charset="0"/>
                <a:cs typeface="Times New Roman" panose="02020603050405020304" pitchFamily="18" charset="0"/>
              </a:rPr>
              <a:t>3</a:t>
            </a:r>
            <a:r>
              <a:rPr lang="en-US" sz="2200" baseline="30000" dirty="0">
                <a:effectLst/>
                <a:latin typeface="Adobe Gothic Std B" panose="020B0800000000000000" pitchFamily="34" charset="-128"/>
                <a:ea typeface="Calibri" panose="020F0502020204030204" pitchFamily="34" charset="0"/>
                <a:cs typeface="Times New Roman" panose="02020603050405020304" pitchFamily="18" charset="0"/>
              </a:rPr>
              <a:t>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 Box 6">
            <a:extLst>
              <a:ext uri="{FF2B5EF4-FFF2-40B4-BE49-F238E27FC236}">
                <a16:creationId xmlns:a16="http://schemas.microsoft.com/office/drawing/2014/main" id="{8601390B-4E42-4E92-8914-435E14E7F37D}"/>
              </a:ext>
            </a:extLst>
          </p:cNvPr>
          <p:cNvSpPr txBox="1"/>
          <p:nvPr/>
        </p:nvSpPr>
        <p:spPr>
          <a:xfrm>
            <a:off x="3171877" y="2408581"/>
            <a:ext cx="538478" cy="443230"/>
          </a:xfrm>
          <a:prstGeom prst="rect">
            <a:avLst/>
          </a:prstGeom>
          <a:solidFill>
            <a:srgbClr val="0070C0">
              <a:alpha val="38000"/>
            </a:srgb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2200" dirty="0">
                <a:effectLst/>
                <a:latin typeface="Adobe Gothic Std B" panose="020B0800000000000000" pitchFamily="34" charset="-128"/>
                <a:ea typeface="Calibri" panose="020F0502020204030204" pitchFamily="34" charset="0"/>
                <a:cs typeface="Times New Roman" panose="02020603050405020304" pitchFamily="18" charset="0"/>
              </a:rPr>
              <a:t>5</a:t>
            </a:r>
            <a:r>
              <a:rPr lang="en-US" sz="2200" baseline="30000" dirty="0">
                <a:effectLst/>
                <a:latin typeface="Adobe Gothic Std B" panose="020B0800000000000000" pitchFamily="34" charset="-128"/>
                <a:ea typeface="Calibri" panose="020F0502020204030204" pitchFamily="34" charset="0"/>
                <a:cs typeface="Times New Roman" panose="02020603050405020304" pitchFamily="18" charset="0"/>
              </a:rPr>
              <a:t>th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5CEDE8A-6C6A-40B2-B7D9-58D58B14793B}"/>
              </a:ext>
            </a:extLst>
          </p:cNvPr>
          <p:cNvSpPr txBox="1">
            <a:spLocks noGrp="1" noRot="1" noResize="1" noAdjustHandles="1" noChangeArrowheads="1" noTextEdit="1"/>
          </p:cNvSpPr>
          <p:nvPr>
            <p:custDataLst>
              <p:tags r:id="rId10"/>
            </p:custDataLst>
          </p:nvPr>
        </p:nvSpPr>
        <p:spPr>
          <a:xfrm>
            <a:off x="3732879" y="4840828"/>
            <a:ext cx="519764" cy="460628"/>
          </a:xfrm>
          <a:prstGeom prst="rect">
            <a:avLst/>
          </a:prstGeom>
          <a:solidFill>
            <a:srgbClr val="FF0000">
              <a:alpha val="15000"/>
            </a:srgbClr>
          </a:solidFill>
          <a:ln>
            <a:solidFill>
              <a:srgbClr val="C00000"/>
            </a:solidFill>
          </a:ln>
        </p:spPr>
        <p:txBody>
          <a:bodyPr wrap="square" rtlCol="0">
            <a:spAutoFit/>
          </a:bodyPr>
          <a:lstStyle/>
          <a:p>
            <a:pPr algn="ctr"/>
            <a:r>
              <a:rPr lang="en-US" sz="2400" dirty="0">
                <a:latin typeface="Adobe Gothic Std B" panose="020B0800000000000000" pitchFamily="34" charset="-128"/>
                <a:ea typeface="Adobe Gothic Std B" panose="020B0800000000000000" pitchFamily="34" charset="-128"/>
              </a:rPr>
              <a:t>6</a:t>
            </a:r>
          </a:p>
        </p:txBody>
      </p:sp>
      <p:sp>
        <p:nvSpPr>
          <p:cNvPr id="3" name="TextBox 2">
            <a:extLst>
              <a:ext uri="{FF2B5EF4-FFF2-40B4-BE49-F238E27FC236}">
                <a16:creationId xmlns:a16="http://schemas.microsoft.com/office/drawing/2014/main" id="{B9EB77E2-6783-46F8-B36E-1DCD096FA8E8}"/>
              </a:ext>
            </a:extLst>
          </p:cNvPr>
          <p:cNvSpPr txBox="1">
            <a:spLocks noGrp="1" noRot="1" noResize="1" noAdjustHandles="1" noChangeArrowheads="1" noTextEdit="1"/>
          </p:cNvSpPr>
          <p:nvPr>
            <p:custDataLst>
              <p:tags r:id="rId11"/>
            </p:custDataLst>
          </p:nvPr>
        </p:nvSpPr>
        <p:spPr>
          <a:xfrm>
            <a:off x="1187197" y="4959973"/>
            <a:ext cx="519764" cy="461665"/>
          </a:xfrm>
          <a:prstGeom prst="rect">
            <a:avLst/>
          </a:prstGeom>
          <a:solidFill>
            <a:srgbClr val="FF0000">
              <a:alpha val="15000"/>
            </a:srgbClr>
          </a:solidFill>
          <a:ln>
            <a:solidFill>
              <a:srgbClr val="C00000"/>
            </a:solidFill>
          </a:ln>
        </p:spPr>
        <p:txBody>
          <a:bodyPr wrap="square" rtlCol="0">
            <a:spAutoFit/>
          </a:bodyPr>
          <a:lstStyle>
            <a:defPPr>
              <a:defRPr lang="en-US"/>
            </a:defPPr>
            <a:lvl1pPr algn="ctr">
              <a:defRPr sz="2400">
                <a:latin typeface="Adobe Gothic Std B" panose="020B0800000000000000" pitchFamily="34" charset="-128"/>
                <a:ea typeface="Adobe Gothic Std B" panose="020B0800000000000000" pitchFamily="34" charset="-128"/>
              </a:defRPr>
            </a:lvl1pPr>
          </a:lstStyle>
          <a:p>
            <a:r>
              <a:rPr lang="en-US" dirty="0"/>
              <a:t>2</a:t>
            </a:r>
          </a:p>
        </p:txBody>
      </p:sp>
      <p:sp>
        <p:nvSpPr>
          <p:cNvPr id="22" name="TextBox 21">
            <a:extLst>
              <a:ext uri="{FF2B5EF4-FFF2-40B4-BE49-F238E27FC236}">
                <a16:creationId xmlns:a16="http://schemas.microsoft.com/office/drawing/2014/main" id="{8E17D417-8A88-486D-B138-D6E5C6091801}"/>
              </a:ext>
            </a:extLst>
          </p:cNvPr>
          <p:cNvSpPr txBox="1">
            <a:spLocks noGrp="1" noRot="1" noResize="1" noAdjustHandles="1" noChangeArrowheads="1" noTextEdit="1"/>
          </p:cNvSpPr>
          <p:nvPr>
            <p:custDataLst>
              <p:tags r:id="rId12"/>
            </p:custDataLst>
          </p:nvPr>
        </p:nvSpPr>
        <p:spPr>
          <a:xfrm>
            <a:off x="2511691" y="5011906"/>
            <a:ext cx="519764" cy="461665"/>
          </a:xfrm>
          <a:prstGeom prst="rect">
            <a:avLst/>
          </a:prstGeom>
          <a:solidFill>
            <a:srgbClr val="FF0000">
              <a:alpha val="15000"/>
            </a:srgbClr>
          </a:solidFill>
          <a:ln>
            <a:solidFill>
              <a:srgbClr val="C00000"/>
            </a:solidFill>
          </a:ln>
        </p:spPr>
        <p:txBody>
          <a:bodyPr wrap="square" rtlCol="0">
            <a:spAutoFit/>
          </a:bodyPr>
          <a:lstStyle>
            <a:defPPr>
              <a:defRPr lang="en-US"/>
            </a:defPPr>
            <a:lvl1pPr algn="ctr">
              <a:defRPr sz="2400">
                <a:latin typeface="Adobe Gothic Std B" panose="020B0800000000000000" pitchFamily="34" charset="-128"/>
                <a:ea typeface="Adobe Gothic Std B" panose="020B0800000000000000" pitchFamily="34" charset="-128"/>
              </a:defRPr>
            </a:lvl1pPr>
          </a:lstStyle>
          <a:p>
            <a:r>
              <a:rPr lang="en-US" dirty="0"/>
              <a:t>4</a:t>
            </a:r>
          </a:p>
        </p:txBody>
      </p:sp>
    </p:spTree>
    <p:extLst>
      <p:ext uri="{BB962C8B-B14F-4D97-AF65-F5344CB8AC3E}">
        <p14:creationId xmlns:p14="http://schemas.microsoft.com/office/powerpoint/2010/main" val="3860870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66699"/>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EB91F1A-D7C8-4C96-B857-6643FEA03DC0}"/>
              </a:ext>
            </a:extLst>
          </p:cNvPr>
          <p:cNvSpPr>
            <a:spLocks noGrp="1" noSelect="1" noRot="1" noMove="1" noResize="1" noEditPoints="1" noAdjustHandles="1" noChangeArrowheads="1" noChangeShapeType="1" noTextEdit="1"/>
          </p:cNvSpPr>
          <p:nvPr>
            <p:custDataLst>
              <p:tags r:id="rId1"/>
            </p:custDataLst>
          </p:nvPr>
        </p:nvSpPr>
        <p:spPr>
          <a:xfrm>
            <a:off x="162066" y="4503399"/>
            <a:ext cx="4596711" cy="1122824"/>
          </a:xfrm>
          <a:prstGeom prst="rect">
            <a:avLst/>
          </a:prstGeom>
          <a:solidFill>
            <a:srgbClr val="F2F2F2">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028" name="Picture 4">
            <a:extLst>
              <a:ext uri="{FF2B5EF4-FFF2-40B4-BE49-F238E27FC236}">
                <a16:creationId xmlns:a16="http://schemas.microsoft.com/office/drawing/2014/main" id="{194D67DC-F14E-45EE-9DC2-FA92A933361B}"/>
              </a:ext>
            </a:extLst>
          </p:cNvPr>
          <p:cNvPicPr>
            <a:picLocks noGrp="1" noSelect="1" noRot="1" noMove="1" noResize="1" noEditPoints="1" noAdjustHandles="1" noChangeArrowheads="1" noChangeShapeType="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8554454" y="931956"/>
            <a:ext cx="2935704" cy="43925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0703A8CA-117A-44AD-BDBE-B71930586E9A}"/>
              </a:ext>
            </a:extLst>
          </p:cNvPr>
          <p:cNvPicPr>
            <a:picLocks noGrp="1" noSelect="1" noRot="1" noMove="1" noResize="1" noEditPoints="1" noAdjustHandles="1" noChangeArrowheads="1" noChangeShapeType="1"/>
          </p:cNvPicPr>
          <p:nvPr>
            <p:custDataLst>
              <p:tags r:id="rId3"/>
            </p:custDataLst>
          </p:nvPr>
        </p:nvPicPr>
        <p:blipFill rotWithShape="1">
          <a:blip r:embed="rId8">
            <a:extLst>
              <a:ext uri="{28A0092B-C50C-407E-A947-70E740481C1C}">
                <a14:useLocalDpi xmlns:a14="http://schemas.microsoft.com/office/drawing/2010/main" val="0"/>
              </a:ext>
            </a:extLst>
          </a:blip>
          <a:srcRect l="25990" t="25798" r="21488"/>
          <a:stretch/>
        </p:blipFill>
        <p:spPr bwMode="auto">
          <a:xfrm>
            <a:off x="179825" y="101075"/>
            <a:ext cx="4596711" cy="434281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23E9C67-22D9-46FA-AD10-E5915ECD14B6}"/>
              </a:ext>
            </a:extLst>
          </p:cNvPr>
          <p:cNvSpPr txBox="1">
            <a:spLocks noGrp="1" noSelect="1" noRot="1" noMove="1" noResize="1" noEditPoints="1" noAdjustHandles="1" noChangeArrowheads="1" noChangeShapeType="1" noTextEdit="1"/>
          </p:cNvSpPr>
          <p:nvPr>
            <p:custDataLst>
              <p:tags r:id="rId4"/>
            </p:custDataLst>
          </p:nvPr>
        </p:nvSpPr>
        <p:spPr>
          <a:xfrm>
            <a:off x="162066" y="5752899"/>
            <a:ext cx="4349478" cy="707886"/>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6200000" scaled="1"/>
            <a:tileRect/>
          </a:gradFill>
        </p:spPr>
        <p:txBody>
          <a:bodyPr wrap="square" rtlCol="0">
            <a:spAutoFit/>
          </a:bodyPr>
          <a:lstStyle/>
          <a:p>
            <a:r>
              <a:rPr lang="en-US" sz="2000" i="1" dirty="0">
                <a:solidFill>
                  <a:schemeClr val="bg1"/>
                </a:solidFill>
                <a:latin typeface="Arial" panose="020B0604020202020204" pitchFamily="34" charset="0"/>
                <a:cs typeface="Arial" panose="020B0604020202020204" pitchFamily="34" charset="0"/>
              </a:rPr>
              <a:t>Choose the best captions for the photos and delete the other facts.</a:t>
            </a:r>
          </a:p>
        </p:txBody>
      </p:sp>
      <p:sp>
        <p:nvSpPr>
          <p:cNvPr id="22" name="Rectangle 21">
            <a:extLst>
              <a:ext uri="{FF2B5EF4-FFF2-40B4-BE49-F238E27FC236}">
                <a16:creationId xmlns:a16="http://schemas.microsoft.com/office/drawing/2014/main" id="{F321BE45-AE5B-408B-AF5F-F880CCFA9315}"/>
              </a:ext>
            </a:extLst>
          </p:cNvPr>
          <p:cNvSpPr>
            <a:spLocks noGrp="1" noSelect="1" noRot="1" noMove="1" noResize="1" noEditPoints="1" noAdjustHandles="1" noChangeArrowheads="1" noChangeShapeType="1" noTextEdit="1"/>
          </p:cNvSpPr>
          <p:nvPr>
            <p:custDataLst>
              <p:tags r:id="rId5"/>
            </p:custDataLst>
          </p:nvPr>
        </p:nvSpPr>
        <p:spPr>
          <a:xfrm>
            <a:off x="7507705" y="5419151"/>
            <a:ext cx="4596710" cy="1141837"/>
          </a:xfrm>
          <a:prstGeom prst="rect">
            <a:avLst/>
          </a:prstGeom>
          <a:solidFill>
            <a:srgbClr val="F2F2F2">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5">
            <a:extLst>
              <a:ext uri="{FF2B5EF4-FFF2-40B4-BE49-F238E27FC236}">
                <a16:creationId xmlns:a16="http://schemas.microsoft.com/office/drawing/2014/main" id="{1A8C470E-060C-4BF5-BED0-DD2049762C70}"/>
              </a:ext>
            </a:extLst>
          </p:cNvPr>
          <p:cNvSpPr txBox="1"/>
          <p:nvPr/>
        </p:nvSpPr>
        <p:spPr>
          <a:xfrm>
            <a:off x="5286382" y="1630020"/>
            <a:ext cx="4024164" cy="923330"/>
          </a:xfrm>
          <a:prstGeom prst="rect">
            <a:avLst/>
          </a:prstGeom>
          <a:solidFill>
            <a:srgbClr val="F2F2F2"/>
          </a:solidFill>
        </p:spPr>
        <p:txBody>
          <a:bodyPr wrap="square">
            <a:spAutoFit/>
          </a:bodyPr>
          <a:lstStyle>
            <a:defPPr>
              <a:defRPr lang="en-US"/>
            </a:defPPr>
            <a:lvl1pPr>
              <a:defRPr>
                <a:solidFill>
                  <a:schemeClr val="accent5">
                    <a:lumMod val="50000"/>
                  </a:schemeClr>
                </a:solidFill>
                <a:latin typeface="Arial" panose="020B0604020202020204" pitchFamily="34" charset="0"/>
                <a:cs typeface="Arial" panose="020B0604020202020204" pitchFamily="34" charset="0"/>
              </a:defRPr>
            </a:lvl1pPr>
          </a:lstStyle>
          <a:p>
            <a:r>
              <a:rPr lang="en-US" dirty="0"/>
              <a:t>During his campaign, Obama made speeches about hope and helping people who struggle.</a:t>
            </a:r>
          </a:p>
        </p:txBody>
      </p:sp>
      <p:sp>
        <p:nvSpPr>
          <p:cNvPr id="2" name="TextBox 1">
            <a:extLst>
              <a:ext uri="{FF2B5EF4-FFF2-40B4-BE49-F238E27FC236}">
                <a16:creationId xmlns:a16="http://schemas.microsoft.com/office/drawing/2014/main" id="{0CAE85FF-67A5-470B-8766-866D0FA0AD12}"/>
              </a:ext>
            </a:extLst>
          </p:cNvPr>
          <p:cNvSpPr txBox="1"/>
          <p:nvPr/>
        </p:nvSpPr>
        <p:spPr>
          <a:xfrm>
            <a:off x="4996777" y="4157532"/>
            <a:ext cx="4476152" cy="923330"/>
          </a:xfrm>
          <a:prstGeom prst="rect">
            <a:avLst/>
          </a:prstGeom>
          <a:solidFill>
            <a:srgbClr val="F2F2F2"/>
          </a:solidFill>
        </p:spPr>
        <p:txBody>
          <a:bodyPr wrap="square">
            <a:spAutoFit/>
          </a:bodyPr>
          <a:lstStyle>
            <a:defPPr>
              <a:defRPr lang="en-US"/>
            </a:defPPr>
            <a:lvl1pPr>
              <a:defRPr>
                <a:solidFill>
                  <a:schemeClr val="accent5">
                    <a:lumMod val="50000"/>
                  </a:schemeClr>
                </a:solidFill>
                <a:latin typeface="Arial" panose="020B0604020202020204" pitchFamily="34" charset="0"/>
                <a:cs typeface="Arial" panose="020B0604020202020204" pitchFamily="34" charset="0"/>
              </a:defRPr>
            </a:lvl1pPr>
          </a:lstStyle>
          <a:p>
            <a:r>
              <a:rPr lang="en-US" dirty="0"/>
              <a:t>In 2008 the Democrats chose Barack Obama as their candidate for president of the United States.     </a:t>
            </a:r>
          </a:p>
        </p:txBody>
      </p:sp>
      <p:sp>
        <p:nvSpPr>
          <p:cNvPr id="12" name="TextBox 11">
            <a:extLst>
              <a:ext uri="{FF2B5EF4-FFF2-40B4-BE49-F238E27FC236}">
                <a16:creationId xmlns:a16="http://schemas.microsoft.com/office/drawing/2014/main" id="{D0546A27-636B-4115-8057-897FB7D65F78}"/>
              </a:ext>
            </a:extLst>
          </p:cNvPr>
          <p:cNvSpPr txBox="1"/>
          <p:nvPr/>
        </p:nvSpPr>
        <p:spPr>
          <a:xfrm>
            <a:off x="4069010" y="2918921"/>
            <a:ext cx="4485444" cy="923330"/>
          </a:xfrm>
          <a:prstGeom prst="rect">
            <a:avLst/>
          </a:prstGeom>
          <a:solidFill>
            <a:srgbClr val="F2F2F2"/>
          </a:solidFill>
        </p:spPr>
        <p:txBody>
          <a:bodyPr wrap="square">
            <a:spAutoFit/>
          </a:bodyPr>
          <a:lstStyle/>
          <a:p>
            <a:r>
              <a:rPr lang="en-US" dirty="0">
                <a:solidFill>
                  <a:schemeClr val="accent5">
                    <a:lumMod val="50000"/>
                  </a:schemeClr>
                </a:solidFill>
                <a:latin typeface="Arial" panose="020B0604020202020204" pitchFamily="34" charset="0"/>
                <a:cs typeface="Arial" panose="020B0604020202020204" pitchFamily="34" charset="0"/>
              </a:rPr>
              <a:t>One of Barack Obama’s favorite snacks is chips and guacamole, but the family tries to eat healthy foods most of the time. </a:t>
            </a:r>
          </a:p>
        </p:txBody>
      </p:sp>
      <p:sp>
        <p:nvSpPr>
          <p:cNvPr id="11" name="TextBox 10">
            <a:extLst>
              <a:ext uri="{FF2B5EF4-FFF2-40B4-BE49-F238E27FC236}">
                <a16:creationId xmlns:a16="http://schemas.microsoft.com/office/drawing/2014/main" id="{DF57BF23-6D9B-4E37-AA29-C7A27DF70E7B}"/>
              </a:ext>
            </a:extLst>
          </p:cNvPr>
          <p:cNvSpPr txBox="1"/>
          <p:nvPr/>
        </p:nvSpPr>
        <p:spPr>
          <a:xfrm>
            <a:off x="210419" y="6641159"/>
            <a:ext cx="9100127" cy="215444"/>
          </a:xfrm>
          <a:prstGeom prst="rect">
            <a:avLst/>
          </a:prstGeom>
          <a:noFill/>
        </p:spPr>
        <p:txBody>
          <a:bodyPr wrap="square" lIns="91440" tIns="45720" rIns="91440" bIns="45720" rtlCol="0" anchor="t">
            <a:spAutoFit/>
          </a:bodyPr>
          <a:lstStyle/>
          <a:p>
            <a:r>
              <a:rPr lang="en-US" sz="800" dirty="0">
                <a:solidFill>
                  <a:schemeClr val="bg2">
                    <a:lumMod val="90000"/>
                  </a:schemeClr>
                </a:solidFill>
                <a:effectLst>
                  <a:outerShdw blurRad="38100" dist="38100" dir="2700000" algn="tl">
                    <a:srgbClr val="000000">
                      <a:alpha val="43137"/>
                    </a:srgbClr>
                  </a:outerShdw>
                </a:effectLst>
              </a:rPr>
              <a:t>© 2021, Constitutional Rights Foundation and Los Angeles County Office of Education </a:t>
            </a:r>
            <a:endParaRPr lang="en-US" sz="800" dirty="0">
              <a:solidFill>
                <a:schemeClr val="bg2">
                  <a:lumMod val="90000"/>
                </a:schemeClr>
              </a:solidFill>
              <a:effectLst>
                <a:outerShdw blurRad="38100" dist="38100" dir="2700000" algn="tl">
                  <a:srgbClr val="000000">
                    <a:alpha val="43137"/>
                  </a:srgbClr>
                </a:outerShdw>
              </a:effectLst>
              <a:cs typeface="Calibri"/>
            </a:endParaRPr>
          </a:p>
        </p:txBody>
      </p:sp>
      <p:sp>
        <p:nvSpPr>
          <p:cNvPr id="13" name="TextBox 12">
            <a:extLst>
              <a:ext uri="{FF2B5EF4-FFF2-40B4-BE49-F238E27FC236}">
                <a16:creationId xmlns:a16="http://schemas.microsoft.com/office/drawing/2014/main" id="{290CB4EA-604C-4836-9AB9-F79F29611716}"/>
              </a:ext>
            </a:extLst>
          </p:cNvPr>
          <p:cNvSpPr txBox="1"/>
          <p:nvPr/>
        </p:nvSpPr>
        <p:spPr>
          <a:xfrm>
            <a:off x="4069010" y="455853"/>
            <a:ext cx="4418756" cy="923330"/>
          </a:xfrm>
          <a:prstGeom prst="rect">
            <a:avLst/>
          </a:prstGeom>
          <a:solidFill>
            <a:srgbClr val="F2F2F2"/>
          </a:solidFill>
        </p:spPr>
        <p:txBody>
          <a:bodyPr wrap="square">
            <a:spAutoFit/>
          </a:bodyPr>
          <a:lstStyle>
            <a:defPPr>
              <a:defRPr lang="en-US"/>
            </a:defPPr>
            <a:lvl1pPr>
              <a:defRPr>
                <a:solidFill>
                  <a:schemeClr val="accent5">
                    <a:lumMod val="50000"/>
                  </a:schemeClr>
                </a:solidFill>
                <a:latin typeface="Arial" panose="020B0604020202020204" pitchFamily="34" charset="0"/>
                <a:cs typeface="Arial" panose="020B0604020202020204" pitchFamily="34" charset="0"/>
              </a:defRPr>
            </a:lvl1pPr>
          </a:lstStyle>
          <a:p>
            <a:r>
              <a:rPr lang="en-US" dirty="0"/>
              <a:t>Malia started college at Harvard in 2017 and Sasha started college at University of Michigan in 2019.</a:t>
            </a:r>
          </a:p>
        </p:txBody>
      </p:sp>
    </p:spTree>
    <p:extLst>
      <p:ext uri="{BB962C8B-B14F-4D97-AF65-F5344CB8AC3E}">
        <p14:creationId xmlns:p14="http://schemas.microsoft.com/office/powerpoint/2010/main" val="21527920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_LOCKS" val="1983"/>
</p:tagLst>
</file>

<file path=ppt/tags/tag10.xml><?xml version="1.0" encoding="utf-8"?>
<p:tagLst xmlns:a="http://schemas.openxmlformats.org/drawingml/2006/main" xmlns:r="http://schemas.openxmlformats.org/officeDocument/2006/relationships" xmlns:p="http://schemas.openxmlformats.org/presentationml/2006/main">
  <p:tag name="SHAPE_LOCKS" val="1983"/>
</p:tagLst>
</file>

<file path=ppt/tags/tag100.xml><?xml version="1.0" encoding="utf-8"?>
<p:tagLst xmlns:a="http://schemas.openxmlformats.org/drawingml/2006/main" xmlns:r="http://schemas.openxmlformats.org/officeDocument/2006/relationships" xmlns:p="http://schemas.openxmlformats.org/presentationml/2006/main">
  <p:tag name="SHAPE_LOCKS" val="1983"/>
</p:tagLst>
</file>

<file path=ppt/tags/tag101.xml><?xml version="1.0" encoding="utf-8"?>
<p:tagLst xmlns:a="http://schemas.openxmlformats.org/drawingml/2006/main" xmlns:r="http://schemas.openxmlformats.org/officeDocument/2006/relationships" xmlns:p="http://schemas.openxmlformats.org/presentationml/2006/main">
  <p:tag name="SHAPE_LOCKS" val="1983"/>
</p:tagLst>
</file>

<file path=ppt/tags/tag102.xml><?xml version="1.0" encoding="utf-8"?>
<p:tagLst xmlns:a="http://schemas.openxmlformats.org/drawingml/2006/main" xmlns:r="http://schemas.openxmlformats.org/officeDocument/2006/relationships" xmlns:p="http://schemas.openxmlformats.org/presentationml/2006/main">
  <p:tag name="SHAPE_LOCKS" val="1983"/>
</p:tagLst>
</file>

<file path=ppt/tags/tag103.xml><?xml version="1.0" encoding="utf-8"?>
<p:tagLst xmlns:a="http://schemas.openxmlformats.org/drawingml/2006/main" xmlns:r="http://schemas.openxmlformats.org/officeDocument/2006/relationships" xmlns:p="http://schemas.openxmlformats.org/presentationml/2006/main">
  <p:tag name="SHAPE_LOCKS" val="1983"/>
</p:tagLst>
</file>

<file path=ppt/tags/tag104.xml><?xml version="1.0" encoding="utf-8"?>
<p:tagLst xmlns:a="http://schemas.openxmlformats.org/drawingml/2006/main" xmlns:r="http://schemas.openxmlformats.org/officeDocument/2006/relationships" xmlns:p="http://schemas.openxmlformats.org/presentationml/2006/main">
  <p:tag name="SHAPE_LOCKS" val="1983"/>
</p:tagLst>
</file>

<file path=ppt/tags/tag105.xml><?xml version="1.0" encoding="utf-8"?>
<p:tagLst xmlns:a="http://schemas.openxmlformats.org/drawingml/2006/main" xmlns:r="http://schemas.openxmlformats.org/officeDocument/2006/relationships" xmlns:p="http://schemas.openxmlformats.org/presentationml/2006/main">
  <p:tag name="SHAPE_LOCKS" val="1983"/>
</p:tagLst>
</file>

<file path=ppt/tags/tag106.xml><?xml version="1.0" encoding="utf-8"?>
<p:tagLst xmlns:a="http://schemas.openxmlformats.org/drawingml/2006/main" xmlns:r="http://schemas.openxmlformats.org/officeDocument/2006/relationships" xmlns:p="http://schemas.openxmlformats.org/presentationml/2006/main">
  <p:tag name="SHAPE_LOCKS" val="1983"/>
</p:tagLst>
</file>

<file path=ppt/tags/tag107.xml><?xml version="1.0" encoding="utf-8"?>
<p:tagLst xmlns:a="http://schemas.openxmlformats.org/drawingml/2006/main" xmlns:r="http://schemas.openxmlformats.org/officeDocument/2006/relationships" xmlns:p="http://schemas.openxmlformats.org/presentationml/2006/main">
  <p:tag name="SHAPE_LOCKS" val="1983"/>
</p:tagLst>
</file>

<file path=ppt/tags/tag108.xml><?xml version="1.0" encoding="utf-8"?>
<p:tagLst xmlns:a="http://schemas.openxmlformats.org/drawingml/2006/main" xmlns:r="http://schemas.openxmlformats.org/officeDocument/2006/relationships" xmlns:p="http://schemas.openxmlformats.org/presentationml/2006/main">
  <p:tag name="SHAPE_LOCKS" val="1983"/>
</p:tagLst>
</file>

<file path=ppt/tags/tag109.xml><?xml version="1.0" encoding="utf-8"?>
<p:tagLst xmlns:a="http://schemas.openxmlformats.org/drawingml/2006/main" xmlns:r="http://schemas.openxmlformats.org/officeDocument/2006/relationships" xmlns:p="http://schemas.openxmlformats.org/presentationml/2006/main">
  <p:tag name="SHAPE_LOCKS" val="1983"/>
</p:tagLst>
</file>

<file path=ppt/tags/tag11.xml><?xml version="1.0" encoding="utf-8"?>
<p:tagLst xmlns:a="http://schemas.openxmlformats.org/drawingml/2006/main" xmlns:r="http://schemas.openxmlformats.org/officeDocument/2006/relationships" xmlns:p="http://schemas.openxmlformats.org/presentationml/2006/main">
  <p:tag name="SHAPE_LOCKS" val="1983"/>
</p:tagLst>
</file>

<file path=ppt/tags/tag110.xml><?xml version="1.0" encoding="utf-8"?>
<p:tagLst xmlns:a="http://schemas.openxmlformats.org/drawingml/2006/main" xmlns:r="http://schemas.openxmlformats.org/officeDocument/2006/relationships" xmlns:p="http://schemas.openxmlformats.org/presentationml/2006/main">
  <p:tag name="SHAPE_LOCKS" val="1983"/>
</p:tagLst>
</file>

<file path=ppt/tags/tag111.xml><?xml version="1.0" encoding="utf-8"?>
<p:tagLst xmlns:a="http://schemas.openxmlformats.org/drawingml/2006/main" xmlns:r="http://schemas.openxmlformats.org/officeDocument/2006/relationships" xmlns:p="http://schemas.openxmlformats.org/presentationml/2006/main">
  <p:tag name="SHAPE_LOCKS" val="1983"/>
</p:tagLst>
</file>

<file path=ppt/tags/tag112.xml><?xml version="1.0" encoding="utf-8"?>
<p:tagLst xmlns:a="http://schemas.openxmlformats.org/drawingml/2006/main" xmlns:r="http://schemas.openxmlformats.org/officeDocument/2006/relationships" xmlns:p="http://schemas.openxmlformats.org/presentationml/2006/main">
  <p:tag name="SHAPE_LOCKS" val="1983"/>
</p:tagLst>
</file>

<file path=ppt/tags/tag113.xml><?xml version="1.0" encoding="utf-8"?>
<p:tagLst xmlns:a="http://schemas.openxmlformats.org/drawingml/2006/main" xmlns:r="http://schemas.openxmlformats.org/officeDocument/2006/relationships" xmlns:p="http://schemas.openxmlformats.org/presentationml/2006/main">
  <p:tag name="SHAPE_LOCKS" val="1983"/>
</p:tagLst>
</file>

<file path=ppt/tags/tag114.xml><?xml version="1.0" encoding="utf-8"?>
<p:tagLst xmlns:a="http://schemas.openxmlformats.org/drawingml/2006/main" xmlns:r="http://schemas.openxmlformats.org/officeDocument/2006/relationships" xmlns:p="http://schemas.openxmlformats.org/presentationml/2006/main">
  <p:tag name="SHAPE_LOCKS" val="1983"/>
</p:tagLst>
</file>

<file path=ppt/tags/tag115.xml><?xml version="1.0" encoding="utf-8"?>
<p:tagLst xmlns:a="http://schemas.openxmlformats.org/drawingml/2006/main" xmlns:r="http://schemas.openxmlformats.org/officeDocument/2006/relationships" xmlns:p="http://schemas.openxmlformats.org/presentationml/2006/main">
  <p:tag name="SHAPE_LOCKS" val="1983"/>
</p:tagLst>
</file>

<file path=ppt/tags/tag116.xml><?xml version="1.0" encoding="utf-8"?>
<p:tagLst xmlns:a="http://schemas.openxmlformats.org/drawingml/2006/main" xmlns:r="http://schemas.openxmlformats.org/officeDocument/2006/relationships" xmlns:p="http://schemas.openxmlformats.org/presentationml/2006/main">
  <p:tag name="SHAPE_LOCKS" val="1983"/>
</p:tagLst>
</file>

<file path=ppt/tags/tag117.xml><?xml version="1.0" encoding="utf-8"?>
<p:tagLst xmlns:a="http://schemas.openxmlformats.org/drawingml/2006/main" xmlns:r="http://schemas.openxmlformats.org/officeDocument/2006/relationships" xmlns:p="http://schemas.openxmlformats.org/presentationml/2006/main">
  <p:tag name="SHAPE_LOCKS" val="1983"/>
</p:tagLst>
</file>

<file path=ppt/tags/tag118.xml><?xml version="1.0" encoding="utf-8"?>
<p:tagLst xmlns:a="http://schemas.openxmlformats.org/drawingml/2006/main" xmlns:r="http://schemas.openxmlformats.org/officeDocument/2006/relationships" xmlns:p="http://schemas.openxmlformats.org/presentationml/2006/main">
  <p:tag name="SHAPE_LOCKS" val="1983"/>
</p:tagLst>
</file>

<file path=ppt/tags/tag119.xml><?xml version="1.0" encoding="utf-8"?>
<p:tagLst xmlns:a="http://schemas.openxmlformats.org/drawingml/2006/main" xmlns:r="http://schemas.openxmlformats.org/officeDocument/2006/relationships" xmlns:p="http://schemas.openxmlformats.org/presentationml/2006/main">
  <p:tag name="SHAPE_LOCKS" val="1983"/>
</p:tagLst>
</file>

<file path=ppt/tags/tag12.xml><?xml version="1.0" encoding="utf-8"?>
<p:tagLst xmlns:a="http://schemas.openxmlformats.org/drawingml/2006/main" xmlns:r="http://schemas.openxmlformats.org/officeDocument/2006/relationships" xmlns:p="http://schemas.openxmlformats.org/presentationml/2006/main">
  <p:tag name="SHAPE_LOCKS" val="1983"/>
</p:tagLst>
</file>

<file path=ppt/tags/tag120.xml><?xml version="1.0" encoding="utf-8"?>
<p:tagLst xmlns:a="http://schemas.openxmlformats.org/drawingml/2006/main" xmlns:r="http://schemas.openxmlformats.org/officeDocument/2006/relationships" xmlns:p="http://schemas.openxmlformats.org/presentationml/2006/main">
  <p:tag name="SHAPE_LOCKS" val="1983"/>
</p:tagLst>
</file>

<file path=ppt/tags/tag121.xml><?xml version="1.0" encoding="utf-8"?>
<p:tagLst xmlns:a="http://schemas.openxmlformats.org/drawingml/2006/main" xmlns:r="http://schemas.openxmlformats.org/officeDocument/2006/relationships" xmlns:p="http://schemas.openxmlformats.org/presentationml/2006/main">
  <p:tag name="SHAPE_LOCKS" val="1983"/>
</p:tagLst>
</file>

<file path=ppt/tags/tag122.xml><?xml version="1.0" encoding="utf-8"?>
<p:tagLst xmlns:a="http://schemas.openxmlformats.org/drawingml/2006/main" xmlns:r="http://schemas.openxmlformats.org/officeDocument/2006/relationships" xmlns:p="http://schemas.openxmlformats.org/presentationml/2006/main">
  <p:tag name="SHAPE_LOCKS" val="1983"/>
</p:tagLst>
</file>

<file path=ppt/tags/tag123.xml><?xml version="1.0" encoding="utf-8"?>
<p:tagLst xmlns:a="http://schemas.openxmlformats.org/drawingml/2006/main" xmlns:r="http://schemas.openxmlformats.org/officeDocument/2006/relationships" xmlns:p="http://schemas.openxmlformats.org/presentationml/2006/main">
  <p:tag name="SHAPE_LOCKS" val="1983"/>
</p:tagLst>
</file>

<file path=ppt/tags/tag124.xml><?xml version="1.0" encoding="utf-8"?>
<p:tagLst xmlns:a="http://schemas.openxmlformats.org/drawingml/2006/main" xmlns:r="http://schemas.openxmlformats.org/officeDocument/2006/relationships" xmlns:p="http://schemas.openxmlformats.org/presentationml/2006/main">
  <p:tag name="SHAPE_LOCKS" val="1983"/>
</p:tagLst>
</file>

<file path=ppt/tags/tag125.xml><?xml version="1.0" encoding="utf-8"?>
<p:tagLst xmlns:a="http://schemas.openxmlformats.org/drawingml/2006/main" xmlns:r="http://schemas.openxmlformats.org/officeDocument/2006/relationships" xmlns:p="http://schemas.openxmlformats.org/presentationml/2006/main">
  <p:tag name="SHAPE_LOCKS" val="1983"/>
</p:tagLst>
</file>

<file path=ppt/tags/tag126.xml><?xml version="1.0" encoding="utf-8"?>
<p:tagLst xmlns:a="http://schemas.openxmlformats.org/drawingml/2006/main" xmlns:r="http://schemas.openxmlformats.org/officeDocument/2006/relationships" xmlns:p="http://schemas.openxmlformats.org/presentationml/2006/main">
  <p:tag name="SHAPE_LOCKS" val="1983"/>
</p:tagLst>
</file>

<file path=ppt/tags/tag127.xml><?xml version="1.0" encoding="utf-8"?>
<p:tagLst xmlns:a="http://schemas.openxmlformats.org/drawingml/2006/main" xmlns:r="http://schemas.openxmlformats.org/officeDocument/2006/relationships" xmlns:p="http://schemas.openxmlformats.org/presentationml/2006/main">
  <p:tag name="SHAPE_LOCKS" val="1983"/>
</p:tagLst>
</file>

<file path=ppt/tags/tag128.xml><?xml version="1.0" encoding="utf-8"?>
<p:tagLst xmlns:a="http://schemas.openxmlformats.org/drawingml/2006/main" xmlns:r="http://schemas.openxmlformats.org/officeDocument/2006/relationships" xmlns:p="http://schemas.openxmlformats.org/presentationml/2006/main">
  <p:tag name="SHAPE_LOCKS" val="1983"/>
</p:tagLst>
</file>

<file path=ppt/tags/tag129.xml><?xml version="1.0" encoding="utf-8"?>
<p:tagLst xmlns:a="http://schemas.openxmlformats.org/drawingml/2006/main" xmlns:r="http://schemas.openxmlformats.org/officeDocument/2006/relationships" xmlns:p="http://schemas.openxmlformats.org/presentationml/2006/main">
  <p:tag name="SHAPE_LOCKS" val="1983"/>
</p:tagLst>
</file>

<file path=ppt/tags/tag13.xml><?xml version="1.0" encoding="utf-8"?>
<p:tagLst xmlns:a="http://schemas.openxmlformats.org/drawingml/2006/main" xmlns:r="http://schemas.openxmlformats.org/officeDocument/2006/relationships" xmlns:p="http://schemas.openxmlformats.org/presentationml/2006/main">
  <p:tag name="SHAPE_LOCKS" val="1983"/>
</p:tagLst>
</file>

<file path=ppt/tags/tag130.xml><?xml version="1.0" encoding="utf-8"?>
<p:tagLst xmlns:a="http://schemas.openxmlformats.org/drawingml/2006/main" xmlns:r="http://schemas.openxmlformats.org/officeDocument/2006/relationships" xmlns:p="http://schemas.openxmlformats.org/presentationml/2006/main">
  <p:tag name="SHAPE_LOCKS" val="1983"/>
</p:tagLst>
</file>

<file path=ppt/tags/tag131.xml><?xml version="1.0" encoding="utf-8"?>
<p:tagLst xmlns:a="http://schemas.openxmlformats.org/drawingml/2006/main" xmlns:r="http://schemas.openxmlformats.org/officeDocument/2006/relationships" xmlns:p="http://schemas.openxmlformats.org/presentationml/2006/main">
  <p:tag name="SHAPE_LOCKS" val="1983"/>
</p:tagLst>
</file>

<file path=ppt/tags/tag132.xml><?xml version="1.0" encoding="utf-8"?>
<p:tagLst xmlns:a="http://schemas.openxmlformats.org/drawingml/2006/main" xmlns:r="http://schemas.openxmlformats.org/officeDocument/2006/relationships" xmlns:p="http://schemas.openxmlformats.org/presentationml/2006/main">
  <p:tag name="SHAPE_LOCKS" val="1983"/>
</p:tagLst>
</file>

<file path=ppt/tags/tag133.xml><?xml version="1.0" encoding="utf-8"?>
<p:tagLst xmlns:a="http://schemas.openxmlformats.org/drawingml/2006/main" xmlns:r="http://schemas.openxmlformats.org/officeDocument/2006/relationships" xmlns:p="http://schemas.openxmlformats.org/presentationml/2006/main">
  <p:tag name="SHAPE_LOCKS" val="1983"/>
</p:tagLst>
</file>

<file path=ppt/tags/tag134.xml><?xml version="1.0" encoding="utf-8"?>
<p:tagLst xmlns:a="http://schemas.openxmlformats.org/drawingml/2006/main" xmlns:r="http://schemas.openxmlformats.org/officeDocument/2006/relationships" xmlns:p="http://schemas.openxmlformats.org/presentationml/2006/main">
  <p:tag name="SHAPE_LOCKS" val="1983"/>
</p:tagLst>
</file>

<file path=ppt/tags/tag135.xml><?xml version="1.0" encoding="utf-8"?>
<p:tagLst xmlns:a="http://schemas.openxmlformats.org/drawingml/2006/main" xmlns:r="http://schemas.openxmlformats.org/officeDocument/2006/relationships" xmlns:p="http://schemas.openxmlformats.org/presentationml/2006/main">
  <p:tag name="SHAPE_LOCKS" val="1983"/>
</p:tagLst>
</file>

<file path=ppt/tags/tag136.xml><?xml version="1.0" encoding="utf-8"?>
<p:tagLst xmlns:a="http://schemas.openxmlformats.org/drawingml/2006/main" xmlns:r="http://schemas.openxmlformats.org/officeDocument/2006/relationships" xmlns:p="http://schemas.openxmlformats.org/presentationml/2006/main">
  <p:tag name="SHAPE_LOCKS" val="1983"/>
</p:tagLst>
</file>

<file path=ppt/tags/tag137.xml><?xml version="1.0" encoding="utf-8"?>
<p:tagLst xmlns:a="http://schemas.openxmlformats.org/drawingml/2006/main" xmlns:r="http://schemas.openxmlformats.org/officeDocument/2006/relationships" xmlns:p="http://schemas.openxmlformats.org/presentationml/2006/main">
  <p:tag name="SHAPE_LOCKS" val="1983"/>
</p:tagLst>
</file>

<file path=ppt/tags/tag138.xml><?xml version="1.0" encoding="utf-8"?>
<p:tagLst xmlns:a="http://schemas.openxmlformats.org/drawingml/2006/main" xmlns:r="http://schemas.openxmlformats.org/officeDocument/2006/relationships" xmlns:p="http://schemas.openxmlformats.org/presentationml/2006/main">
  <p:tag name="SHAPE_LOCKS" val="1983"/>
</p:tagLst>
</file>

<file path=ppt/tags/tag139.xml><?xml version="1.0" encoding="utf-8"?>
<p:tagLst xmlns:a="http://schemas.openxmlformats.org/drawingml/2006/main" xmlns:r="http://schemas.openxmlformats.org/officeDocument/2006/relationships" xmlns:p="http://schemas.openxmlformats.org/presentationml/2006/main">
  <p:tag name="SHAPE_LOCKS" val="1983"/>
</p:tagLst>
</file>

<file path=ppt/tags/tag14.xml><?xml version="1.0" encoding="utf-8"?>
<p:tagLst xmlns:a="http://schemas.openxmlformats.org/drawingml/2006/main" xmlns:r="http://schemas.openxmlformats.org/officeDocument/2006/relationships" xmlns:p="http://schemas.openxmlformats.org/presentationml/2006/main">
  <p:tag name="SHAPE_LOCKS" val="1983"/>
</p:tagLst>
</file>

<file path=ppt/tags/tag140.xml><?xml version="1.0" encoding="utf-8"?>
<p:tagLst xmlns:a="http://schemas.openxmlformats.org/drawingml/2006/main" xmlns:r="http://schemas.openxmlformats.org/officeDocument/2006/relationships" xmlns:p="http://schemas.openxmlformats.org/presentationml/2006/main">
  <p:tag name="SHAPE_LOCKS" val="1983"/>
</p:tagLst>
</file>

<file path=ppt/tags/tag141.xml><?xml version="1.0" encoding="utf-8"?>
<p:tagLst xmlns:a="http://schemas.openxmlformats.org/drawingml/2006/main" xmlns:r="http://schemas.openxmlformats.org/officeDocument/2006/relationships" xmlns:p="http://schemas.openxmlformats.org/presentationml/2006/main">
  <p:tag name="SHAPE_LOCKS" val="1983"/>
</p:tagLst>
</file>

<file path=ppt/tags/tag142.xml><?xml version="1.0" encoding="utf-8"?>
<p:tagLst xmlns:a="http://schemas.openxmlformats.org/drawingml/2006/main" xmlns:r="http://schemas.openxmlformats.org/officeDocument/2006/relationships" xmlns:p="http://schemas.openxmlformats.org/presentationml/2006/main">
  <p:tag name="SHAPE_LOCKS" val="1983"/>
</p:tagLst>
</file>

<file path=ppt/tags/tag143.xml><?xml version="1.0" encoding="utf-8"?>
<p:tagLst xmlns:a="http://schemas.openxmlformats.org/drawingml/2006/main" xmlns:r="http://schemas.openxmlformats.org/officeDocument/2006/relationships" xmlns:p="http://schemas.openxmlformats.org/presentationml/2006/main">
  <p:tag name="SHAPE_LOCKS" val="1983"/>
</p:tagLst>
</file>

<file path=ppt/tags/tag144.xml><?xml version="1.0" encoding="utf-8"?>
<p:tagLst xmlns:a="http://schemas.openxmlformats.org/drawingml/2006/main" xmlns:r="http://schemas.openxmlformats.org/officeDocument/2006/relationships" xmlns:p="http://schemas.openxmlformats.org/presentationml/2006/main">
  <p:tag name="SHAPE_LOCKS" val="1983"/>
</p:tagLst>
</file>

<file path=ppt/tags/tag145.xml><?xml version="1.0" encoding="utf-8"?>
<p:tagLst xmlns:a="http://schemas.openxmlformats.org/drawingml/2006/main" xmlns:r="http://schemas.openxmlformats.org/officeDocument/2006/relationships" xmlns:p="http://schemas.openxmlformats.org/presentationml/2006/main">
  <p:tag name="SHAPE_LOCKS" val="1983"/>
</p:tagLst>
</file>

<file path=ppt/tags/tag146.xml><?xml version="1.0" encoding="utf-8"?>
<p:tagLst xmlns:a="http://schemas.openxmlformats.org/drawingml/2006/main" xmlns:r="http://schemas.openxmlformats.org/officeDocument/2006/relationships" xmlns:p="http://schemas.openxmlformats.org/presentationml/2006/main">
  <p:tag name="SHAPE_LOCKS" val="1983"/>
</p:tagLst>
</file>

<file path=ppt/tags/tag147.xml><?xml version="1.0" encoding="utf-8"?>
<p:tagLst xmlns:a="http://schemas.openxmlformats.org/drawingml/2006/main" xmlns:r="http://schemas.openxmlformats.org/officeDocument/2006/relationships" xmlns:p="http://schemas.openxmlformats.org/presentationml/2006/main">
  <p:tag name="SHAPE_LOCKS" val="1983"/>
</p:tagLst>
</file>

<file path=ppt/tags/tag148.xml><?xml version="1.0" encoding="utf-8"?>
<p:tagLst xmlns:a="http://schemas.openxmlformats.org/drawingml/2006/main" xmlns:r="http://schemas.openxmlformats.org/officeDocument/2006/relationships" xmlns:p="http://schemas.openxmlformats.org/presentationml/2006/main">
  <p:tag name="SHAPE_LOCKS" val="1983"/>
</p:tagLst>
</file>

<file path=ppt/tags/tag149.xml><?xml version="1.0" encoding="utf-8"?>
<p:tagLst xmlns:a="http://schemas.openxmlformats.org/drawingml/2006/main" xmlns:r="http://schemas.openxmlformats.org/officeDocument/2006/relationships" xmlns:p="http://schemas.openxmlformats.org/presentationml/2006/main">
  <p:tag name="SHAPE_LOCKS" val="1983"/>
</p:tagLst>
</file>

<file path=ppt/tags/tag15.xml><?xml version="1.0" encoding="utf-8"?>
<p:tagLst xmlns:a="http://schemas.openxmlformats.org/drawingml/2006/main" xmlns:r="http://schemas.openxmlformats.org/officeDocument/2006/relationships" xmlns:p="http://schemas.openxmlformats.org/presentationml/2006/main">
  <p:tag name="SHAPE_LOCKS" val="1983"/>
</p:tagLst>
</file>

<file path=ppt/tags/tag150.xml><?xml version="1.0" encoding="utf-8"?>
<p:tagLst xmlns:a="http://schemas.openxmlformats.org/drawingml/2006/main" xmlns:r="http://schemas.openxmlformats.org/officeDocument/2006/relationships" xmlns:p="http://schemas.openxmlformats.org/presentationml/2006/main">
  <p:tag name="SHAPE_LOCKS" val="1983"/>
</p:tagLst>
</file>

<file path=ppt/tags/tag151.xml><?xml version="1.0" encoding="utf-8"?>
<p:tagLst xmlns:a="http://schemas.openxmlformats.org/drawingml/2006/main" xmlns:r="http://schemas.openxmlformats.org/officeDocument/2006/relationships" xmlns:p="http://schemas.openxmlformats.org/presentationml/2006/main">
  <p:tag name="SHAPE_LOCKS" val="1983"/>
</p:tagLst>
</file>

<file path=ppt/tags/tag152.xml><?xml version="1.0" encoding="utf-8"?>
<p:tagLst xmlns:a="http://schemas.openxmlformats.org/drawingml/2006/main" xmlns:r="http://schemas.openxmlformats.org/officeDocument/2006/relationships" xmlns:p="http://schemas.openxmlformats.org/presentationml/2006/main">
  <p:tag name="SHAPE_LOCKS" val="1983"/>
</p:tagLst>
</file>

<file path=ppt/tags/tag153.xml><?xml version="1.0" encoding="utf-8"?>
<p:tagLst xmlns:a="http://schemas.openxmlformats.org/drawingml/2006/main" xmlns:r="http://schemas.openxmlformats.org/officeDocument/2006/relationships" xmlns:p="http://schemas.openxmlformats.org/presentationml/2006/main">
  <p:tag name="SHAPE_LOCKS" val="1983"/>
</p:tagLst>
</file>

<file path=ppt/tags/tag154.xml><?xml version="1.0" encoding="utf-8"?>
<p:tagLst xmlns:a="http://schemas.openxmlformats.org/drawingml/2006/main" xmlns:r="http://schemas.openxmlformats.org/officeDocument/2006/relationships" xmlns:p="http://schemas.openxmlformats.org/presentationml/2006/main">
  <p:tag name="SHAPE_LOCKS" val="1983"/>
</p:tagLst>
</file>

<file path=ppt/tags/tag155.xml><?xml version="1.0" encoding="utf-8"?>
<p:tagLst xmlns:a="http://schemas.openxmlformats.org/drawingml/2006/main" xmlns:r="http://schemas.openxmlformats.org/officeDocument/2006/relationships" xmlns:p="http://schemas.openxmlformats.org/presentationml/2006/main">
  <p:tag name="SHAPE_LOCKS" val="1983"/>
</p:tagLst>
</file>

<file path=ppt/tags/tag16.xml><?xml version="1.0" encoding="utf-8"?>
<p:tagLst xmlns:a="http://schemas.openxmlformats.org/drawingml/2006/main" xmlns:r="http://schemas.openxmlformats.org/officeDocument/2006/relationships" xmlns:p="http://schemas.openxmlformats.org/presentationml/2006/main">
  <p:tag name="SHAPE_LOCKS" val="1983"/>
</p:tagLst>
</file>

<file path=ppt/tags/tag17.xml><?xml version="1.0" encoding="utf-8"?>
<p:tagLst xmlns:a="http://schemas.openxmlformats.org/drawingml/2006/main" xmlns:r="http://schemas.openxmlformats.org/officeDocument/2006/relationships" xmlns:p="http://schemas.openxmlformats.org/presentationml/2006/main">
  <p:tag name="SHAPE_LOCKS" val="1983"/>
</p:tagLst>
</file>

<file path=ppt/tags/tag18.xml><?xml version="1.0" encoding="utf-8"?>
<p:tagLst xmlns:a="http://schemas.openxmlformats.org/drawingml/2006/main" xmlns:r="http://schemas.openxmlformats.org/officeDocument/2006/relationships" xmlns:p="http://schemas.openxmlformats.org/presentationml/2006/main">
  <p:tag name="SHAPE_LOCKS" val="1983"/>
</p:tagLst>
</file>

<file path=ppt/tags/tag19.xml><?xml version="1.0" encoding="utf-8"?>
<p:tagLst xmlns:a="http://schemas.openxmlformats.org/drawingml/2006/main" xmlns:r="http://schemas.openxmlformats.org/officeDocument/2006/relationships" xmlns:p="http://schemas.openxmlformats.org/presentationml/2006/main">
  <p:tag name="SHAPE_LOCKS" val="1983"/>
</p:tagLst>
</file>

<file path=ppt/tags/tag2.xml><?xml version="1.0" encoding="utf-8"?>
<p:tagLst xmlns:a="http://schemas.openxmlformats.org/drawingml/2006/main" xmlns:r="http://schemas.openxmlformats.org/officeDocument/2006/relationships" xmlns:p="http://schemas.openxmlformats.org/presentationml/2006/main">
  <p:tag name="SHAPE_LOCKS" val="1983"/>
</p:tagLst>
</file>

<file path=ppt/tags/tag20.xml><?xml version="1.0" encoding="utf-8"?>
<p:tagLst xmlns:a="http://schemas.openxmlformats.org/drawingml/2006/main" xmlns:r="http://schemas.openxmlformats.org/officeDocument/2006/relationships" xmlns:p="http://schemas.openxmlformats.org/presentationml/2006/main">
  <p:tag name="SHAPE_LOCKS" val="1983"/>
</p:tagLst>
</file>

<file path=ppt/tags/tag21.xml><?xml version="1.0" encoding="utf-8"?>
<p:tagLst xmlns:a="http://schemas.openxmlformats.org/drawingml/2006/main" xmlns:r="http://schemas.openxmlformats.org/officeDocument/2006/relationships" xmlns:p="http://schemas.openxmlformats.org/presentationml/2006/main">
  <p:tag name="SHAPE_LOCKS" val="1983"/>
</p:tagLst>
</file>

<file path=ppt/tags/tag22.xml><?xml version="1.0" encoding="utf-8"?>
<p:tagLst xmlns:a="http://schemas.openxmlformats.org/drawingml/2006/main" xmlns:r="http://schemas.openxmlformats.org/officeDocument/2006/relationships" xmlns:p="http://schemas.openxmlformats.org/presentationml/2006/main">
  <p:tag name="SHAPE_LOCKS" val="2"/>
</p:tagLst>
</file>

<file path=ppt/tags/tag23.xml><?xml version="1.0" encoding="utf-8"?>
<p:tagLst xmlns:a="http://schemas.openxmlformats.org/drawingml/2006/main" xmlns:r="http://schemas.openxmlformats.org/officeDocument/2006/relationships" xmlns:p="http://schemas.openxmlformats.org/presentationml/2006/main">
  <p:tag name="SHAPE_LOCKS" val="2"/>
</p:tagLst>
</file>

<file path=ppt/tags/tag24.xml><?xml version="1.0" encoding="utf-8"?>
<p:tagLst xmlns:a="http://schemas.openxmlformats.org/drawingml/2006/main" xmlns:r="http://schemas.openxmlformats.org/officeDocument/2006/relationships" xmlns:p="http://schemas.openxmlformats.org/presentationml/2006/main">
  <p:tag name="SHAPE_LOCKS" val="2"/>
</p:tagLst>
</file>

<file path=ppt/tags/tag25.xml><?xml version="1.0" encoding="utf-8"?>
<p:tagLst xmlns:a="http://schemas.openxmlformats.org/drawingml/2006/main" xmlns:r="http://schemas.openxmlformats.org/officeDocument/2006/relationships" xmlns:p="http://schemas.openxmlformats.org/presentationml/2006/main">
  <p:tag name="SHAPE_LOCKS" val="2"/>
</p:tagLst>
</file>

<file path=ppt/tags/tag26.xml><?xml version="1.0" encoding="utf-8"?>
<p:tagLst xmlns:a="http://schemas.openxmlformats.org/drawingml/2006/main" xmlns:r="http://schemas.openxmlformats.org/officeDocument/2006/relationships" xmlns:p="http://schemas.openxmlformats.org/presentationml/2006/main">
  <p:tag name="SHAPE_LOCKS" val="1983"/>
</p:tagLst>
</file>

<file path=ppt/tags/tag27.xml><?xml version="1.0" encoding="utf-8"?>
<p:tagLst xmlns:a="http://schemas.openxmlformats.org/drawingml/2006/main" xmlns:r="http://schemas.openxmlformats.org/officeDocument/2006/relationships" xmlns:p="http://schemas.openxmlformats.org/presentationml/2006/main">
  <p:tag name="SHAPE_LOCKS" val="1983"/>
</p:tagLst>
</file>

<file path=ppt/tags/tag28.xml><?xml version="1.0" encoding="utf-8"?>
<p:tagLst xmlns:a="http://schemas.openxmlformats.org/drawingml/2006/main" xmlns:r="http://schemas.openxmlformats.org/officeDocument/2006/relationships" xmlns:p="http://schemas.openxmlformats.org/presentationml/2006/main">
  <p:tag name="SHAPE_LOCKS" val="1983"/>
</p:tagLst>
</file>

<file path=ppt/tags/tag29.xml><?xml version="1.0" encoding="utf-8"?>
<p:tagLst xmlns:a="http://schemas.openxmlformats.org/drawingml/2006/main" xmlns:r="http://schemas.openxmlformats.org/officeDocument/2006/relationships" xmlns:p="http://schemas.openxmlformats.org/presentationml/2006/main">
  <p:tag name="SHAPE_LOCKS" val="1983"/>
</p:tagLst>
</file>

<file path=ppt/tags/tag3.xml><?xml version="1.0" encoding="utf-8"?>
<p:tagLst xmlns:a="http://schemas.openxmlformats.org/drawingml/2006/main" xmlns:r="http://schemas.openxmlformats.org/officeDocument/2006/relationships" xmlns:p="http://schemas.openxmlformats.org/presentationml/2006/main">
  <p:tag name="SHAPE_LOCKS" val="1983"/>
</p:tagLst>
</file>

<file path=ppt/tags/tag30.xml><?xml version="1.0" encoding="utf-8"?>
<p:tagLst xmlns:a="http://schemas.openxmlformats.org/drawingml/2006/main" xmlns:r="http://schemas.openxmlformats.org/officeDocument/2006/relationships" xmlns:p="http://schemas.openxmlformats.org/presentationml/2006/main">
  <p:tag name="SHAPE_LOCKS" val="1983"/>
</p:tagLst>
</file>

<file path=ppt/tags/tag31.xml><?xml version="1.0" encoding="utf-8"?>
<p:tagLst xmlns:a="http://schemas.openxmlformats.org/drawingml/2006/main" xmlns:r="http://schemas.openxmlformats.org/officeDocument/2006/relationships" xmlns:p="http://schemas.openxmlformats.org/presentationml/2006/main">
  <p:tag name="SHAPE_LOCKS" val="1983"/>
</p:tagLst>
</file>

<file path=ppt/tags/tag32.xml><?xml version="1.0" encoding="utf-8"?>
<p:tagLst xmlns:a="http://schemas.openxmlformats.org/drawingml/2006/main" xmlns:r="http://schemas.openxmlformats.org/officeDocument/2006/relationships" xmlns:p="http://schemas.openxmlformats.org/presentationml/2006/main">
  <p:tag name="SHAPE_LOCKS" val="1983"/>
</p:tagLst>
</file>

<file path=ppt/tags/tag33.xml><?xml version="1.0" encoding="utf-8"?>
<p:tagLst xmlns:a="http://schemas.openxmlformats.org/drawingml/2006/main" xmlns:r="http://schemas.openxmlformats.org/officeDocument/2006/relationships" xmlns:p="http://schemas.openxmlformats.org/presentationml/2006/main">
  <p:tag name="SHAPE_LOCKS" val="1983"/>
</p:tagLst>
</file>

<file path=ppt/tags/tag34.xml><?xml version="1.0" encoding="utf-8"?>
<p:tagLst xmlns:a="http://schemas.openxmlformats.org/drawingml/2006/main" xmlns:r="http://schemas.openxmlformats.org/officeDocument/2006/relationships" xmlns:p="http://schemas.openxmlformats.org/presentationml/2006/main">
  <p:tag name="SHAPE_LOCKS" val="1983"/>
</p:tagLst>
</file>

<file path=ppt/tags/tag35.xml><?xml version="1.0" encoding="utf-8"?>
<p:tagLst xmlns:a="http://schemas.openxmlformats.org/drawingml/2006/main" xmlns:r="http://schemas.openxmlformats.org/officeDocument/2006/relationships" xmlns:p="http://schemas.openxmlformats.org/presentationml/2006/main">
  <p:tag name="SHAPE_LOCKS" val="1983"/>
</p:tagLst>
</file>

<file path=ppt/tags/tag36.xml><?xml version="1.0" encoding="utf-8"?>
<p:tagLst xmlns:a="http://schemas.openxmlformats.org/drawingml/2006/main" xmlns:r="http://schemas.openxmlformats.org/officeDocument/2006/relationships" xmlns:p="http://schemas.openxmlformats.org/presentationml/2006/main">
  <p:tag name="SHAPE_LOCKS" val="1983"/>
</p:tagLst>
</file>

<file path=ppt/tags/tag37.xml><?xml version="1.0" encoding="utf-8"?>
<p:tagLst xmlns:a="http://schemas.openxmlformats.org/drawingml/2006/main" xmlns:r="http://schemas.openxmlformats.org/officeDocument/2006/relationships" xmlns:p="http://schemas.openxmlformats.org/presentationml/2006/main">
  <p:tag name="SHAPE_LOCKS" val="1983"/>
</p:tagLst>
</file>

<file path=ppt/tags/tag38.xml><?xml version="1.0" encoding="utf-8"?>
<p:tagLst xmlns:a="http://schemas.openxmlformats.org/drawingml/2006/main" xmlns:r="http://schemas.openxmlformats.org/officeDocument/2006/relationships" xmlns:p="http://schemas.openxmlformats.org/presentationml/2006/main">
  <p:tag name="SHAPE_LOCKS" val="1983"/>
</p:tagLst>
</file>

<file path=ppt/tags/tag39.xml><?xml version="1.0" encoding="utf-8"?>
<p:tagLst xmlns:a="http://schemas.openxmlformats.org/drawingml/2006/main" xmlns:r="http://schemas.openxmlformats.org/officeDocument/2006/relationships" xmlns:p="http://schemas.openxmlformats.org/presentationml/2006/main">
  <p:tag name="SHAPE_LOCKS" val="1983"/>
</p:tagLst>
</file>

<file path=ppt/tags/tag4.xml><?xml version="1.0" encoding="utf-8"?>
<p:tagLst xmlns:a="http://schemas.openxmlformats.org/drawingml/2006/main" xmlns:r="http://schemas.openxmlformats.org/officeDocument/2006/relationships" xmlns:p="http://schemas.openxmlformats.org/presentationml/2006/main">
  <p:tag name="SHAPE_LOCKS" val="1983"/>
</p:tagLst>
</file>

<file path=ppt/tags/tag40.xml><?xml version="1.0" encoding="utf-8"?>
<p:tagLst xmlns:a="http://schemas.openxmlformats.org/drawingml/2006/main" xmlns:r="http://schemas.openxmlformats.org/officeDocument/2006/relationships" xmlns:p="http://schemas.openxmlformats.org/presentationml/2006/main">
  <p:tag name="SHAPE_LOCKS" val="1983"/>
</p:tagLst>
</file>

<file path=ppt/tags/tag41.xml><?xml version="1.0" encoding="utf-8"?>
<p:tagLst xmlns:a="http://schemas.openxmlformats.org/drawingml/2006/main" xmlns:r="http://schemas.openxmlformats.org/officeDocument/2006/relationships" xmlns:p="http://schemas.openxmlformats.org/presentationml/2006/main">
  <p:tag name="SHAPE_LOCKS" val="1983"/>
</p:tagLst>
</file>

<file path=ppt/tags/tag42.xml><?xml version="1.0" encoding="utf-8"?>
<p:tagLst xmlns:a="http://schemas.openxmlformats.org/drawingml/2006/main" xmlns:r="http://schemas.openxmlformats.org/officeDocument/2006/relationships" xmlns:p="http://schemas.openxmlformats.org/presentationml/2006/main">
  <p:tag name="SHAPE_LOCKS" val="34"/>
</p:tagLst>
</file>

<file path=ppt/tags/tag43.xml><?xml version="1.0" encoding="utf-8"?>
<p:tagLst xmlns:a="http://schemas.openxmlformats.org/drawingml/2006/main" xmlns:r="http://schemas.openxmlformats.org/officeDocument/2006/relationships" xmlns:p="http://schemas.openxmlformats.org/presentationml/2006/main">
  <p:tag name="SHAPE_LOCKS" val="34"/>
</p:tagLst>
</file>

<file path=ppt/tags/tag44.xml><?xml version="1.0" encoding="utf-8"?>
<p:tagLst xmlns:a="http://schemas.openxmlformats.org/drawingml/2006/main" xmlns:r="http://schemas.openxmlformats.org/officeDocument/2006/relationships" xmlns:p="http://schemas.openxmlformats.org/presentationml/2006/main">
  <p:tag name="SHAPE_LOCKS" val="1983"/>
</p:tagLst>
</file>

<file path=ppt/tags/tag45.xml><?xml version="1.0" encoding="utf-8"?>
<p:tagLst xmlns:a="http://schemas.openxmlformats.org/drawingml/2006/main" xmlns:r="http://schemas.openxmlformats.org/officeDocument/2006/relationships" xmlns:p="http://schemas.openxmlformats.org/presentationml/2006/main">
  <p:tag name="SHAPE_LOCKS" val="1983"/>
</p:tagLst>
</file>

<file path=ppt/tags/tag46.xml><?xml version="1.0" encoding="utf-8"?>
<p:tagLst xmlns:a="http://schemas.openxmlformats.org/drawingml/2006/main" xmlns:r="http://schemas.openxmlformats.org/officeDocument/2006/relationships" xmlns:p="http://schemas.openxmlformats.org/presentationml/2006/main">
  <p:tag name="SHAPE_LOCKS" val="1983"/>
</p:tagLst>
</file>

<file path=ppt/tags/tag47.xml><?xml version="1.0" encoding="utf-8"?>
<p:tagLst xmlns:a="http://schemas.openxmlformats.org/drawingml/2006/main" xmlns:r="http://schemas.openxmlformats.org/officeDocument/2006/relationships" xmlns:p="http://schemas.openxmlformats.org/presentationml/2006/main">
  <p:tag name="SHAPE_LOCKS" val="1983"/>
</p:tagLst>
</file>

<file path=ppt/tags/tag48.xml><?xml version="1.0" encoding="utf-8"?>
<p:tagLst xmlns:a="http://schemas.openxmlformats.org/drawingml/2006/main" xmlns:r="http://schemas.openxmlformats.org/officeDocument/2006/relationships" xmlns:p="http://schemas.openxmlformats.org/presentationml/2006/main">
  <p:tag name="SHAPE_LOCKS" val="1983"/>
</p:tagLst>
</file>

<file path=ppt/tags/tag49.xml><?xml version="1.0" encoding="utf-8"?>
<p:tagLst xmlns:a="http://schemas.openxmlformats.org/drawingml/2006/main" xmlns:r="http://schemas.openxmlformats.org/officeDocument/2006/relationships" xmlns:p="http://schemas.openxmlformats.org/presentationml/2006/main">
  <p:tag name="SHAPE_LOCKS" val="1983"/>
</p:tagLst>
</file>

<file path=ppt/tags/tag5.xml><?xml version="1.0" encoding="utf-8"?>
<p:tagLst xmlns:a="http://schemas.openxmlformats.org/drawingml/2006/main" xmlns:r="http://schemas.openxmlformats.org/officeDocument/2006/relationships" xmlns:p="http://schemas.openxmlformats.org/presentationml/2006/main">
  <p:tag name="SHAPE_LOCKS" val="1983"/>
</p:tagLst>
</file>

<file path=ppt/tags/tag50.xml><?xml version="1.0" encoding="utf-8"?>
<p:tagLst xmlns:a="http://schemas.openxmlformats.org/drawingml/2006/main" xmlns:r="http://schemas.openxmlformats.org/officeDocument/2006/relationships" xmlns:p="http://schemas.openxmlformats.org/presentationml/2006/main">
  <p:tag name="SHAPE_LOCKS" val="1983"/>
</p:tagLst>
</file>

<file path=ppt/tags/tag51.xml><?xml version="1.0" encoding="utf-8"?>
<p:tagLst xmlns:a="http://schemas.openxmlformats.org/drawingml/2006/main" xmlns:r="http://schemas.openxmlformats.org/officeDocument/2006/relationships" xmlns:p="http://schemas.openxmlformats.org/presentationml/2006/main">
  <p:tag name="SHAPE_LOCKS" val="2"/>
</p:tagLst>
</file>

<file path=ppt/tags/tag52.xml><?xml version="1.0" encoding="utf-8"?>
<p:tagLst xmlns:a="http://schemas.openxmlformats.org/drawingml/2006/main" xmlns:r="http://schemas.openxmlformats.org/officeDocument/2006/relationships" xmlns:p="http://schemas.openxmlformats.org/presentationml/2006/main">
  <p:tag name="SHAPE_LOCKS" val="2"/>
</p:tagLst>
</file>

<file path=ppt/tags/tag53.xml><?xml version="1.0" encoding="utf-8"?>
<p:tagLst xmlns:a="http://schemas.openxmlformats.org/drawingml/2006/main" xmlns:r="http://schemas.openxmlformats.org/officeDocument/2006/relationships" xmlns:p="http://schemas.openxmlformats.org/presentationml/2006/main">
  <p:tag name="SHAPE_LOCKS" val="2"/>
</p:tagLst>
</file>

<file path=ppt/tags/tag54.xml><?xml version="1.0" encoding="utf-8"?>
<p:tagLst xmlns:a="http://schemas.openxmlformats.org/drawingml/2006/main" xmlns:r="http://schemas.openxmlformats.org/officeDocument/2006/relationships" xmlns:p="http://schemas.openxmlformats.org/presentationml/2006/main">
  <p:tag name="SHAPE_LOCKS" val="1983"/>
</p:tagLst>
</file>

<file path=ppt/tags/tag55.xml><?xml version="1.0" encoding="utf-8"?>
<p:tagLst xmlns:a="http://schemas.openxmlformats.org/drawingml/2006/main" xmlns:r="http://schemas.openxmlformats.org/officeDocument/2006/relationships" xmlns:p="http://schemas.openxmlformats.org/presentationml/2006/main">
  <p:tag name="SHAPE_LOCKS" val="1983"/>
</p:tagLst>
</file>

<file path=ppt/tags/tag56.xml><?xml version="1.0" encoding="utf-8"?>
<p:tagLst xmlns:a="http://schemas.openxmlformats.org/drawingml/2006/main" xmlns:r="http://schemas.openxmlformats.org/officeDocument/2006/relationships" xmlns:p="http://schemas.openxmlformats.org/presentationml/2006/main">
  <p:tag name="SHAPE_LOCKS" val="1983"/>
</p:tagLst>
</file>

<file path=ppt/tags/tag57.xml><?xml version="1.0" encoding="utf-8"?>
<p:tagLst xmlns:a="http://schemas.openxmlformats.org/drawingml/2006/main" xmlns:r="http://schemas.openxmlformats.org/officeDocument/2006/relationships" xmlns:p="http://schemas.openxmlformats.org/presentationml/2006/main">
  <p:tag name="SHAPE_LOCKS" val="1951"/>
</p:tagLst>
</file>

<file path=ppt/tags/tag58.xml><?xml version="1.0" encoding="utf-8"?>
<p:tagLst xmlns:a="http://schemas.openxmlformats.org/drawingml/2006/main" xmlns:r="http://schemas.openxmlformats.org/officeDocument/2006/relationships" xmlns:p="http://schemas.openxmlformats.org/presentationml/2006/main">
  <p:tag name="SHAPE_LOCKS" val="1983"/>
</p:tagLst>
</file>

<file path=ppt/tags/tag59.xml><?xml version="1.0" encoding="utf-8"?>
<p:tagLst xmlns:a="http://schemas.openxmlformats.org/drawingml/2006/main" xmlns:r="http://schemas.openxmlformats.org/officeDocument/2006/relationships" xmlns:p="http://schemas.openxmlformats.org/presentationml/2006/main">
  <p:tag name="SHAPE_LOCKS" val="1983"/>
</p:tagLst>
</file>

<file path=ppt/tags/tag6.xml><?xml version="1.0" encoding="utf-8"?>
<p:tagLst xmlns:a="http://schemas.openxmlformats.org/drawingml/2006/main" xmlns:r="http://schemas.openxmlformats.org/officeDocument/2006/relationships" xmlns:p="http://schemas.openxmlformats.org/presentationml/2006/main">
  <p:tag name="SHAPE_LOCKS" val="1983"/>
</p:tagLst>
</file>

<file path=ppt/tags/tag60.xml><?xml version="1.0" encoding="utf-8"?>
<p:tagLst xmlns:a="http://schemas.openxmlformats.org/drawingml/2006/main" xmlns:r="http://schemas.openxmlformats.org/officeDocument/2006/relationships" xmlns:p="http://schemas.openxmlformats.org/presentationml/2006/main">
  <p:tag name="SHAPE_LOCKS" val="1983"/>
</p:tagLst>
</file>

<file path=ppt/tags/tag61.xml><?xml version="1.0" encoding="utf-8"?>
<p:tagLst xmlns:a="http://schemas.openxmlformats.org/drawingml/2006/main" xmlns:r="http://schemas.openxmlformats.org/officeDocument/2006/relationships" xmlns:p="http://schemas.openxmlformats.org/presentationml/2006/main">
  <p:tag name="SHAPE_LOCKS" val="1983"/>
</p:tagLst>
</file>

<file path=ppt/tags/tag62.xml><?xml version="1.0" encoding="utf-8"?>
<p:tagLst xmlns:a="http://schemas.openxmlformats.org/drawingml/2006/main" xmlns:r="http://schemas.openxmlformats.org/officeDocument/2006/relationships" xmlns:p="http://schemas.openxmlformats.org/presentationml/2006/main">
  <p:tag name="SHAPE_LOCKS" val="1951"/>
</p:tagLst>
</file>

<file path=ppt/tags/tag63.xml><?xml version="1.0" encoding="utf-8"?>
<p:tagLst xmlns:a="http://schemas.openxmlformats.org/drawingml/2006/main" xmlns:r="http://schemas.openxmlformats.org/officeDocument/2006/relationships" xmlns:p="http://schemas.openxmlformats.org/presentationml/2006/main">
  <p:tag name="SHAPE_LOCKS" val="1951"/>
</p:tagLst>
</file>

<file path=ppt/tags/tag64.xml><?xml version="1.0" encoding="utf-8"?>
<p:tagLst xmlns:a="http://schemas.openxmlformats.org/drawingml/2006/main" xmlns:r="http://schemas.openxmlformats.org/officeDocument/2006/relationships" xmlns:p="http://schemas.openxmlformats.org/presentationml/2006/main">
  <p:tag name="SHAPE_LOCKS" val="1582"/>
</p:tagLst>
</file>

<file path=ppt/tags/tag65.xml><?xml version="1.0" encoding="utf-8"?>
<p:tagLst xmlns:a="http://schemas.openxmlformats.org/drawingml/2006/main" xmlns:r="http://schemas.openxmlformats.org/officeDocument/2006/relationships" xmlns:p="http://schemas.openxmlformats.org/presentationml/2006/main">
  <p:tag name="SHAPE_LOCKS" val="1582"/>
</p:tagLst>
</file>

<file path=ppt/tags/tag66.xml><?xml version="1.0" encoding="utf-8"?>
<p:tagLst xmlns:a="http://schemas.openxmlformats.org/drawingml/2006/main" xmlns:r="http://schemas.openxmlformats.org/officeDocument/2006/relationships" xmlns:p="http://schemas.openxmlformats.org/presentationml/2006/main">
  <p:tag name="SHAPE_LOCKS" val="1582"/>
</p:tagLst>
</file>

<file path=ppt/tags/tag67.xml><?xml version="1.0" encoding="utf-8"?>
<p:tagLst xmlns:a="http://schemas.openxmlformats.org/drawingml/2006/main" xmlns:r="http://schemas.openxmlformats.org/officeDocument/2006/relationships" xmlns:p="http://schemas.openxmlformats.org/presentationml/2006/main">
  <p:tag name="SHAPE_LOCKS" val="1983"/>
</p:tagLst>
</file>

<file path=ppt/tags/tag68.xml><?xml version="1.0" encoding="utf-8"?>
<p:tagLst xmlns:a="http://schemas.openxmlformats.org/drawingml/2006/main" xmlns:r="http://schemas.openxmlformats.org/officeDocument/2006/relationships" xmlns:p="http://schemas.openxmlformats.org/presentationml/2006/main">
  <p:tag name="SHAPE_LOCKS" val="1983"/>
</p:tagLst>
</file>

<file path=ppt/tags/tag69.xml><?xml version="1.0" encoding="utf-8"?>
<p:tagLst xmlns:a="http://schemas.openxmlformats.org/drawingml/2006/main" xmlns:r="http://schemas.openxmlformats.org/officeDocument/2006/relationships" xmlns:p="http://schemas.openxmlformats.org/presentationml/2006/main">
  <p:tag name="SHAPE_LOCKS" val="1983"/>
</p:tagLst>
</file>

<file path=ppt/tags/tag7.xml><?xml version="1.0" encoding="utf-8"?>
<p:tagLst xmlns:a="http://schemas.openxmlformats.org/drawingml/2006/main" xmlns:r="http://schemas.openxmlformats.org/officeDocument/2006/relationships" xmlns:p="http://schemas.openxmlformats.org/presentationml/2006/main">
  <p:tag name="SHAPE_LOCKS" val="1983"/>
</p:tagLst>
</file>

<file path=ppt/tags/tag70.xml><?xml version="1.0" encoding="utf-8"?>
<p:tagLst xmlns:a="http://schemas.openxmlformats.org/drawingml/2006/main" xmlns:r="http://schemas.openxmlformats.org/officeDocument/2006/relationships" xmlns:p="http://schemas.openxmlformats.org/presentationml/2006/main">
  <p:tag name="SHAPE_LOCKS" val="1983"/>
</p:tagLst>
</file>

<file path=ppt/tags/tag71.xml><?xml version="1.0" encoding="utf-8"?>
<p:tagLst xmlns:a="http://schemas.openxmlformats.org/drawingml/2006/main" xmlns:r="http://schemas.openxmlformats.org/officeDocument/2006/relationships" xmlns:p="http://schemas.openxmlformats.org/presentationml/2006/main">
  <p:tag name="SHAPE_LOCKS" val="1983"/>
</p:tagLst>
</file>

<file path=ppt/tags/tag72.xml><?xml version="1.0" encoding="utf-8"?>
<p:tagLst xmlns:a="http://schemas.openxmlformats.org/drawingml/2006/main" xmlns:r="http://schemas.openxmlformats.org/officeDocument/2006/relationships" xmlns:p="http://schemas.openxmlformats.org/presentationml/2006/main">
  <p:tag name="SHAPE_LOCKS" val="1983"/>
</p:tagLst>
</file>

<file path=ppt/tags/tag73.xml><?xml version="1.0" encoding="utf-8"?>
<p:tagLst xmlns:a="http://schemas.openxmlformats.org/drawingml/2006/main" xmlns:r="http://schemas.openxmlformats.org/officeDocument/2006/relationships" xmlns:p="http://schemas.openxmlformats.org/presentationml/2006/main">
  <p:tag name="SHAPE_LOCKS" val="1983"/>
</p:tagLst>
</file>

<file path=ppt/tags/tag74.xml><?xml version="1.0" encoding="utf-8"?>
<p:tagLst xmlns:a="http://schemas.openxmlformats.org/drawingml/2006/main" xmlns:r="http://schemas.openxmlformats.org/officeDocument/2006/relationships" xmlns:p="http://schemas.openxmlformats.org/presentationml/2006/main">
  <p:tag name="SHAPE_LOCKS" val="1983"/>
</p:tagLst>
</file>

<file path=ppt/tags/tag75.xml><?xml version="1.0" encoding="utf-8"?>
<p:tagLst xmlns:a="http://schemas.openxmlformats.org/drawingml/2006/main" xmlns:r="http://schemas.openxmlformats.org/officeDocument/2006/relationships" xmlns:p="http://schemas.openxmlformats.org/presentationml/2006/main">
  <p:tag name="SHAPE_LOCKS" val="1983"/>
</p:tagLst>
</file>

<file path=ppt/tags/tag76.xml><?xml version="1.0" encoding="utf-8"?>
<p:tagLst xmlns:a="http://schemas.openxmlformats.org/drawingml/2006/main" xmlns:r="http://schemas.openxmlformats.org/officeDocument/2006/relationships" xmlns:p="http://schemas.openxmlformats.org/presentationml/2006/main">
  <p:tag name="SHAPE_LOCKS" val="1983"/>
</p:tagLst>
</file>

<file path=ppt/tags/tag77.xml><?xml version="1.0" encoding="utf-8"?>
<p:tagLst xmlns:a="http://schemas.openxmlformats.org/drawingml/2006/main" xmlns:r="http://schemas.openxmlformats.org/officeDocument/2006/relationships" xmlns:p="http://schemas.openxmlformats.org/presentationml/2006/main">
  <p:tag name="SHAPE_LOCKS" val="1983"/>
</p:tagLst>
</file>

<file path=ppt/tags/tag78.xml><?xml version="1.0" encoding="utf-8"?>
<p:tagLst xmlns:a="http://schemas.openxmlformats.org/drawingml/2006/main" xmlns:r="http://schemas.openxmlformats.org/officeDocument/2006/relationships" xmlns:p="http://schemas.openxmlformats.org/presentationml/2006/main">
  <p:tag name="SHAPE_LOCKS" val="1983"/>
</p:tagLst>
</file>

<file path=ppt/tags/tag79.xml><?xml version="1.0" encoding="utf-8"?>
<p:tagLst xmlns:a="http://schemas.openxmlformats.org/drawingml/2006/main" xmlns:r="http://schemas.openxmlformats.org/officeDocument/2006/relationships" xmlns:p="http://schemas.openxmlformats.org/presentationml/2006/main">
  <p:tag name="SHAPE_LOCKS" val="1983"/>
</p:tagLst>
</file>

<file path=ppt/tags/tag8.xml><?xml version="1.0" encoding="utf-8"?>
<p:tagLst xmlns:a="http://schemas.openxmlformats.org/drawingml/2006/main" xmlns:r="http://schemas.openxmlformats.org/officeDocument/2006/relationships" xmlns:p="http://schemas.openxmlformats.org/presentationml/2006/main">
  <p:tag name="SHAPE_LOCKS" val="1983"/>
</p:tagLst>
</file>

<file path=ppt/tags/tag80.xml><?xml version="1.0" encoding="utf-8"?>
<p:tagLst xmlns:a="http://schemas.openxmlformats.org/drawingml/2006/main" xmlns:r="http://schemas.openxmlformats.org/officeDocument/2006/relationships" xmlns:p="http://schemas.openxmlformats.org/presentationml/2006/main">
  <p:tag name="SHAPE_LOCKS" val="1983"/>
</p:tagLst>
</file>

<file path=ppt/tags/tag81.xml><?xml version="1.0" encoding="utf-8"?>
<p:tagLst xmlns:a="http://schemas.openxmlformats.org/drawingml/2006/main" xmlns:r="http://schemas.openxmlformats.org/officeDocument/2006/relationships" xmlns:p="http://schemas.openxmlformats.org/presentationml/2006/main">
  <p:tag name="SHAPE_LOCKS" val="1983"/>
</p:tagLst>
</file>

<file path=ppt/tags/tag82.xml><?xml version="1.0" encoding="utf-8"?>
<p:tagLst xmlns:a="http://schemas.openxmlformats.org/drawingml/2006/main" xmlns:r="http://schemas.openxmlformats.org/officeDocument/2006/relationships" xmlns:p="http://schemas.openxmlformats.org/presentationml/2006/main">
  <p:tag name="SHAPE_LOCKS" val="1983"/>
</p:tagLst>
</file>

<file path=ppt/tags/tag83.xml><?xml version="1.0" encoding="utf-8"?>
<p:tagLst xmlns:a="http://schemas.openxmlformats.org/drawingml/2006/main" xmlns:r="http://schemas.openxmlformats.org/officeDocument/2006/relationships" xmlns:p="http://schemas.openxmlformats.org/presentationml/2006/main">
  <p:tag name="SHAPE_LOCKS" val="1983"/>
</p:tagLst>
</file>

<file path=ppt/tags/tag84.xml><?xml version="1.0" encoding="utf-8"?>
<p:tagLst xmlns:a="http://schemas.openxmlformats.org/drawingml/2006/main" xmlns:r="http://schemas.openxmlformats.org/officeDocument/2006/relationships" xmlns:p="http://schemas.openxmlformats.org/presentationml/2006/main">
  <p:tag name="SHAPE_LOCKS" val="1983"/>
</p:tagLst>
</file>

<file path=ppt/tags/tag85.xml><?xml version="1.0" encoding="utf-8"?>
<p:tagLst xmlns:a="http://schemas.openxmlformats.org/drawingml/2006/main" xmlns:r="http://schemas.openxmlformats.org/officeDocument/2006/relationships" xmlns:p="http://schemas.openxmlformats.org/presentationml/2006/main">
  <p:tag name="SHAPE_LOCKS" val="1983"/>
</p:tagLst>
</file>

<file path=ppt/tags/tag86.xml><?xml version="1.0" encoding="utf-8"?>
<p:tagLst xmlns:a="http://schemas.openxmlformats.org/drawingml/2006/main" xmlns:r="http://schemas.openxmlformats.org/officeDocument/2006/relationships" xmlns:p="http://schemas.openxmlformats.org/presentationml/2006/main">
  <p:tag name="SHAPE_LOCKS" val="1983"/>
</p:tagLst>
</file>

<file path=ppt/tags/tag87.xml><?xml version="1.0" encoding="utf-8"?>
<p:tagLst xmlns:a="http://schemas.openxmlformats.org/drawingml/2006/main" xmlns:r="http://schemas.openxmlformats.org/officeDocument/2006/relationships" xmlns:p="http://schemas.openxmlformats.org/presentationml/2006/main">
  <p:tag name="SHAPE_LOCKS" val="1983"/>
</p:tagLst>
</file>

<file path=ppt/tags/tag88.xml><?xml version="1.0" encoding="utf-8"?>
<p:tagLst xmlns:a="http://schemas.openxmlformats.org/drawingml/2006/main" xmlns:r="http://schemas.openxmlformats.org/officeDocument/2006/relationships" xmlns:p="http://schemas.openxmlformats.org/presentationml/2006/main">
  <p:tag name="SHAPE_LOCKS" val="1983"/>
</p:tagLst>
</file>

<file path=ppt/tags/tag89.xml><?xml version="1.0" encoding="utf-8"?>
<p:tagLst xmlns:a="http://schemas.openxmlformats.org/drawingml/2006/main" xmlns:r="http://schemas.openxmlformats.org/officeDocument/2006/relationships" xmlns:p="http://schemas.openxmlformats.org/presentationml/2006/main">
  <p:tag name="SHAPE_LOCKS" val="1983"/>
</p:tagLst>
</file>

<file path=ppt/tags/tag9.xml><?xml version="1.0" encoding="utf-8"?>
<p:tagLst xmlns:a="http://schemas.openxmlformats.org/drawingml/2006/main" xmlns:r="http://schemas.openxmlformats.org/officeDocument/2006/relationships" xmlns:p="http://schemas.openxmlformats.org/presentationml/2006/main">
  <p:tag name="SHAPE_LOCKS" val="1983"/>
</p:tagLst>
</file>

<file path=ppt/tags/tag90.xml><?xml version="1.0" encoding="utf-8"?>
<p:tagLst xmlns:a="http://schemas.openxmlformats.org/drawingml/2006/main" xmlns:r="http://schemas.openxmlformats.org/officeDocument/2006/relationships" xmlns:p="http://schemas.openxmlformats.org/presentationml/2006/main">
  <p:tag name="SHAPE_LOCKS" val="1983"/>
</p:tagLst>
</file>

<file path=ppt/tags/tag91.xml><?xml version="1.0" encoding="utf-8"?>
<p:tagLst xmlns:a="http://schemas.openxmlformats.org/drawingml/2006/main" xmlns:r="http://schemas.openxmlformats.org/officeDocument/2006/relationships" xmlns:p="http://schemas.openxmlformats.org/presentationml/2006/main">
  <p:tag name="SHAPE_LOCKS" val="1983"/>
</p:tagLst>
</file>

<file path=ppt/tags/tag92.xml><?xml version="1.0" encoding="utf-8"?>
<p:tagLst xmlns:a="http://schemas.openxmlformats.org/drawingml/2006/main" xmlns:r="http://schemas.openxmlformats.org/officeDocument/2006/relationships" xmlns:p="http://schemas.openxmlformats.org/presentationml/2006/main">
  <p:tag name="SHAPE_LOCKS" val="1983"/>
</p:tagLst>
</file>

<file path=ppt/tags/tag93.xml><?xml version="1.0" encoding="utf-8"?>
<p:tagLst xmlns:a="http://schemas.openxmlformats.org/drawingml/2006/main" xmlns:r="http://schemas.openxmlformats.org/officeDocument/2006/relationships" xmlns:p="http://schemas.openxmlformats.org/presentationml/2006/main">
  <p:tag name="SHAPE_LOCKS" val="1983"/>
</p:tagLst>
</file>

<file path=ppt/tags/tag94.xml><?xml version="1.0" encoding="utf-8"?>
<p:tagLst xmlns:a="http://schemas.openxmlformats.org/drawingml/2006/main" xmlns:r="http://schemas.openxmlformats.org/officeDocument/2006/relationships" xmlns:p="http://schemas.openxmlformats.org/presentationml/2006/main">
  <p:tag name="SHAPE_LOCKS" val="1983"/>
</p:tagLst>
</file>

<file path=ppt/tags/tag95.xml><?xml version="1.0" encoding="utf-8"?>
<p:tagLst xmlns:a="http://schemas.openxmlformats.org/drawingml/2006/main" xmlns:r="http://schemas.openxmlformats.org/officeDocument/2006/relationships" xmlns:p="http://schemas.openxmlformats.org/presentationml/2006/main">
  <p:tag name="SHAPE_LOCKS" val="1983"/>
</p:tagLst>
</file>

<file path=ppt/tags/tag96.xml><?xml version="1.0" encoding="utf-8"?>
<p:tagLst xmlns:a="http://schemas.openxmlformats.org/drawingml/2006/main" xmlns:r="http://schemas.openxmlformats.org/officeDocument/2006/relationships" xmlns:p="http://schemas.openxmlformats.org/presentationml/2006/main">
  <p:tag name="SHAPE_LOCKS" val="1983"/>
</p:tagLst>
</file>

<file path=ppt/tags/tag97.xml><?xml version="1.0" encoding="utf-8"?>
<p:tagLst xmlns:a="http://schemas.openxmlformats.org/drawingml/2006/main" xmlns:r="http://schemas.openxmlformats.org/officeDocument/2006/relationships" xmlns:p="http://schemas.openxmlformats.org/presentationml/2006/main">
  <p:tag name="SHAPE_LOCKS" val="1983"/>
</p:tagLst>
</file>

<file path=ppt/tags/tag98.xml><?xml version="1.0" encoding="utf-8"?>
<p:tagLst xmlns:a="http://schemas.openxmlformats.org/drawingml/2006/main" xmlns:r="http://schemas.openxmlformats.org/officeDocument/2006/relationships" xmlns:p="http://schemas.openxmlformats.org/presentationml/2006/main">
  <p:tag name="SHAPE_LOCKS" val="1983"/>
</p:tagLst>
</file>

<file path=ppt/tags/tag99.xml><?xml version="1.0" encoding="utf-8"?>
<p:tagLst xmlns:a="http://schemas.openxmlformats.org/drawingml/2006/main" xmlns:r="http://schemas.openxmlformats.org/officeDocument/2006/relationships" xmlns:p="http://schemas.openxmlformats.org/presentationml/2006/main">
  <p:tag name="SHAPE_LOCKS" val="19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797B21941405E4EBA0DFE2BDF6A545C" ma:contentTypeVersion="12" ma:contentTypeDescription="Create a new document." ma:contentTypeScope="" ma:versionID="db490c8cc00e290be8791846a3c3c9be">
  <xsd:schema xmlns:xsd="http://www.w3.org/2001/XMLSchema" xmlns:xs="http://www.w3.org/2001/XMLSchema" xmlns:p="http://schemas.microsoft.com/office/2006/metadata/properties" xmlns:ns2="26935a30-1732-4e90-922b-785adb36055a" xmlns:ns3="94ffc4b0-5353-4349-8cc3-8e471de1b72c" targetNamespace="http://schemas.microsoft.com/office/2006/metadata/properties" ma:root="true" ma:fieldsID="5601eb88ed6729bcae0b1250e08e0115" ns2:_="" ns3:_="">
    <xsd:import namespace="26935a30-1732-4e90-922b-785adb36055a"/>
    <xsd:import namespace="94ffc4b0-5353-4349-8cc3-8e471de1b72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935a30-1732-4e90-922b-785adb3605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ffc4b0-5353-4349-8cc3-8e471de1b72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0AD788-243E-477F-A109-1BBB01756C5A}">
  <ds:schemaRefs>
    <ds:schemaRef ds:uri="94ffc4b0-5353-4349-8cc3-8e471de1b72c"/>
    <ds:schemaRef ds:uri="http://schemas.microsoft.com/office/2006/metadata/properties"/>
    <ds:schemaRef ds:uri="http://schemas.openxmlformats.org/package/2006/metadata/core-properties"/>
    <ds:schemaRef ds:uri="http://www.w3.org/XML/1998/namespace"/>
    <ds:schemaRef ds:uri="http://purl.org/dc/elements/1.1/"/>
    <ds:schemaRef ds:uri="http://purl.org/dc/terms/"/>
    <ds:schemaRef ds:uri="http://schemas.microsoft.com/office/2006/documentManagement/types"/>
    <ds:schemaRef ds:uri="http://schemas.microsoft.com/office/infopath/2007/PartnerControls"/>
    <ds:schemaRef ds:uri="26935a30-1732-4e90-922b-785adb36055a"/>
    <ds:schemaRef ds:uri="http://purl.org/dc/dcmitype/"/>
  </ds:schemaRefs>
</ds:datastoreItem>
</file>

<file path=customXml/itemProps2.xml><?xml version="1.0" encoding="utf-8"?>
<ds:datastoreItem xmlns:ds="http://schemas.openxmlformats.org/officeDocument/2006/customXml" ds:itemID="{23601E0A-B1E7-4449-BEBC-F602E9AE4EAE}">
  <ds:schemaRefs>
    <ds:schemaRef ds:uri="http://schemas.microsoft.com/sharepoint/v3/contenttype/forms"/>
  </ds:schemaRefs>
</ds:datastoreItem>
</file>

<file path=customXml/itemProps3.xml><?xml version="1.0" encoding="utf-8"?>
<ds:datastoreItem xmlns:ds="http://schemas.openxmlformats.org/officeDocument/2006/customXml" ds:itemID="{8E18C770-2A85-4CE1-B587-83FC24C2CF28}">
  <ds:schemaRefs>
    <ds:schemaRef ds:uri="26935a30-1732-4e90-922b-785adb36055a"/>
    <ds:schemaRef ds:uri="94ffc4b0-5353-4349-8cc3-8e471de1b72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15723</TotalTime>
  <Words>2299</Words>
  <Application>Microsoft Office PowerPoint</Application>
  <PresentationFormat>Widescreen</PresentationFormat>
  <Paragraphs>146</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Adobe Gothic Std B</vt:lpstr>
      <vt:lpstr>Arial</vt:lpstr>
      <vt:lpstr>Arial Narrow</vt:lpstr>
      <vt:lpstr>Arial Rounded MT Bold</vt:lpstr>
      <vt:lpstr>Calibri</vt:lpstr>
      <vt:lpstr>Calibri Light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Keri Doggett</dc:creator>
  <cp:lastModifiedBy>Andrew Costly</cp:lastModifiedBy>
  <cp:revision>257</cp:revision>
  <dcterms:created xsi:type="dcterms:W3CDTF">2021-01-26T23:51:06Z</dcterms:created>
  <dcterms:modified xsi:type="dcterms:W3CDTF">2021-02-22T19:40:14Z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0x010100C797B21941405E4EBA0DFE2BDF6A545C</vt:lpwstr>
  </property>
</Properties>
</file>